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6.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7.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8.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9.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0.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1.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2.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13.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14.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15.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16.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17.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6.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7.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8.xml" ContentType="application/vnd.openxmlformats-officedocument.themeOverride+xml"/>
  <Override PartName="/ppt/notesSlides/notesSlide16.xml" ContentType="application/vnd.openxmlformats-officedocument.presentationml.notesSlide+xml"/>
  <Override PartName="/ppt/theme/themeOverride9.xml" ContentType="application/vnd.openxmlformats-officedocument.themeOverride+xml"/>
  <Override PartName="/ppt/notesSlides/notesSlide17.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18" r:id="rId4"/>
    <p:sldMasterId id="2147483764" r:id="rId5"/>
    <p:sldMasterId id="2147483944" r:id="rId6"/>
    <p:sldMasterId id="2147484006" r:id="rId7"/>
    <p:sldMasterId id="2147484024" r:id="rId8"/>
    <p:sldMasterId id="2147484042" r:id="rId9"/>
    <p:sldMasterId id="2147484060" r:id="rId10"/>
    <p:sldMasterId id="2147484078" r:id="rId11"/>
    <p:sldMasterId id="2147484114" r:id="rId12"/>
    <p:sldMasterId id="2147484237" r:id="rId13"/>
    <p:sldMasterId id="2147484251" r:id="rId14"/>
    <p:sldMasterId id="2147484265" r:id="rId15"/>
    <p:sldMasterId id="2147484279" r:id="rId16"/>
    <p:sldMasterId id="2147484336" r:id="rId17"/>
    <p:sldMasterId id="2147484441" r:id="rId18"/>
    <p:sldMasterId id="2147484489" r:id="rId19"/>
    <p:sldMasterId id="2147484574" r:id="rId20"/>
    <p:sldMasterId id="2147484646" r:id="rId21"/>
  </p:sldMasterIdLst>
  <p:notesMasterIdLst>
    <p:notesMasterId r:id="rId51"/>
  </p:notesMasterIdLst>
  <p:handoutMasterIdLst>
    <p:handoutMasterId r:id="rId52"/>
  </p:handoutMasterIdLst>
  <p:sldIdLst>
    <p:sldId id="280" r:id="rId22"/>
    <p:sldId id="258" r:id="rId23"/>
    <p:sldId id="261" r:id="rId24"/>
    <p:sldId id="315" r:id="rId25"/>
    <p:sldId id="323" r:id="rId26"/>
    <p:sldId id="320" r:id="rId27"/>
    <p:sldId id="324" r:id="rId28"/>
    <p:sldId id="325" r:id="rId29"/>
    <p:sldId id="303" r:id="rId30"/>
    <p:sldId id="305" r:id="rId31"/>
    <p:sldId id="301" r:id="rId32"/>
    <p:sldId id="331" r:id="rId33"/>
    <p:sldId id="302" r:id="rId34"/>
    <p:sldId id="270" r:id="rId35"/>
    <p:sldId id="300" r:id="rId36"/>
    <p:sldId id="299" r:id="rId37"/>
    <p:sldId id="322" r:id="rId38"/>
    <p:sldId id="326" r:id="rId39"/>
    <p:sldId id="327" r:id="rId40"/>
    <p:sldId id="293" r:id="rId41"/>
    <p:sldId id="294" r:id="rId42"/>
    <p:sldId id="334" r:id="rId43"/>
    <p:sldId id="357" r:id="rId44"/>
    <p:sldId id="344" r:id="rId45"/>
    <p:sldId id="347" r:id="rId46"/>
    <p:sldId id="349" r:id="rId47"/>
    <p:sldId id="360" r:id="rId48"/>
    <p:sldId id="351" r:id="rId49"/>
    <p:sldId id="32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D7F9"/>
    <a:srgbClr val="FF9966"/>
    <a:srgbClr val="F96FE2"/>
    <a:srgbClr val="F1E3DF"/>
    <a:srgbClr val="E0F3DD"/>
    <a:srgbClr val="EBE614"/>
    <a:srgbClr val="159BFF"/>
    <a:srgbClr val="53A6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788FBB-8163-4D4E-95DD-64FF15246555}" v="5" dt="2023-07-31T17:56:48.3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85" autoAdjust="0"/>
    <p:restoredTop sz="94764" autoAdjust="0"/>
  </p:normalViewPr>
  <p:slideViewPr>
    <p:cSldViewPr snapToGrid="0">
      <p:cViewPr varScale="1">
        <p:scale>
          <a:sx n="67" d="100"/>
          <a:sy n="67" d="100"/>
        </p:scale>
        <p:origin x="564" y="3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0" d="100"/>
          <a:sy n="60" d="100"/>
        </p:scale>
        <p:origin x="3187" y="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18.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8.xml"/><Relationship Id="rId11" Type="http://schemas.openxmlformats.org/officeDocument/2006/relationships/slideMaster" Target="slideMasters/slideMaster8.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Master" Target="slideMasters/slideMaster1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20" Type="http://schemas.openxmlformats.org/officeDocument/2006/relationships/slideMaster" Target="slideMasters/slideMaster17.xml"/><Relationship Id="rId41" Type="http://schemas.openxmlformats.org/officeDocument/2006/relationships/slide" Target="slides/slide20.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microsoft.com/office/2015/10/relationships/revisionInfo" Target="revisionInfo.xml"/><Relationship Id="rId10" Type="http://schemas.openxmlformats.org/officeDocument/2006/relationships/slideMaster" Target="slideMasters/slideMaster7.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handoutMaster" Target="handoutMasters/handoutMaster1.xml"/></Relationships>
</file>

<file path=ppt/diagrams/_rels/data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svg"/><Relationship Id="rId1" Type="http://schemas.openxmlformats.org/officeDocument/2006/relationships/image" Target="../media/image2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svg"/><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FF68CA1B-346B-4AD3-8FB4-76FBAEDCA5F2}" type="doc">
      <dgm:prSet loTypeId="urn:microsoft.com/office/officeart/2005/8/layout/radial3" loCatId="relationship" qsTypeId="urn:microsoft.com/office/officeart/2005/8/quickstyle/3d4" qsCatId="3D" csTypeId="urn:microsoft.com/office/officeart/2005/8/colors/colorful1" csCatId="colorful" phldr="1"/>
      <dgm:spPr/>
      <dgm:t>
        <a:bodyPr/>
        <a:lstStyle/>
        <a:p>
          <a:endParaRPr lang="en-US"/>
        </a:p>
      </dgm:t>
    </dgm:pt>
    <dgm:pt modelId="{9A98D1CD-CF9B-4694-BC14-9FDC0B06FE33}">
      <dgm:prSet phldrT="[Text]"/>
      <dgm:spPr>
        <a:solidFill>
          <a:schemeClr val="accent2">
            <a:lumMod val="60000"/>
            <a:lumOff val="40000"/>
            <a:alpha val="50000"/>
          </a:schemeClr>
        </a:solidFill>
      </dgm:spPr>
      <dgm:t>
        <a:bodyPr/>
        <a:lstStyle/>
        <a:p>
          <a:r>
            <a:rPr lang="en-US" b="1" dirty="0">
              <a:latin typeface="Century Schoolbook" panose="02040604050505020304" pitchFamily="18" charset="0"/>
            </a:rPr>
            <a:t>YOU HAVE LEGAL RESPONSIBILITIES AS FIDUCIARIES. </a:t>
          </a:r>
        </a:p>
      </dgm:t>
    </dgm:pt>
    <dgm:pt modelId="{826E474D-D77D-4A96-9073-84D7B007834B}" type="parTrans" cxnId="{98BB1291-AA00-4BA8-AE20-181394491786}">
      <dgm:prSet/>
      <dgm:spPr/>
      <dgm:t>
        <a:bodyPr/>
        <a:lstStyle/>
        <a:p>
          <a:endParaRPr lang="en-US"/>
        </a:p>
      </dgm:t>
    </dgm:pt>
    <dgm:pt modelId="{4C4956D5-8588-419D-99B4-01AD4C5E154B}" type="sibTrans" cxnId="{98BB1291-AA00-4BA8-AE20-181394491786}">
      <dgm:prSet/>
      <dgm:spPr/>
      <dgm:t>
        <a:bodyPr/>
        <a:lstStyle/>
        <a:p>
          <a:endParaRPr lang="en-US"/>
        </a:p>
      </dgm:t>
    </dgm:pt>
    <dgm:pt modelId="{BC66C907-0AD9-40FE-9820-E8497CE5FBA7}">
      <dgm:prSet phldrT="[Text]"/>
      <dgm:spPr>
        <a:solidFill>
          <a:schemeClr val="bg2">
            <a:lumMod val="60000"/>
            <a:lumOff val="40000"/>
            <a:alpha val="50000"/>
          </a:schemeClr>
        </a:solidFill>
      </dgm:spPr>
      <dgm:t>
        <a:bodyPr/>
        <a:lstStyle/>
        <a:p>
          <a:r>
            <a:rPr lang="en-US" dirty="0">
              <a:latin typeface="Century Schoolbook" panose="02040604050505020304" pitchFamily="18" charset="0"/>
            </a:rPr>
            <a:t>Duty of Care</a:t>
          </a:r>
        </a:p>
      </dgm:t>
    </dgm:pt>
    <dgm:pt modelId="{E366E6E5-88EF-4B29-B30A-F73AB610E163}" type="parTrans" cxnId="{AECA4EEE-F84A-4300-BED6-DCF7302B2BCB}">
      <dgm:prSet/>
      <dgm:spPr/>
      <dgm:t>
        <a:bodyPr/>
        <a:lstStyle/>
        <a:p>
          <a:endParaRPr lang="en-US"/>
        </a:p>
      </dgm:t>
    </dgm:pt>
    <dgm:pt modelId="{51845343-6546-4946-8C78-C1FC6BC3A90F}" type="sibTrans" cxnId="{AECA4EEE-F84A-4300-BED6-DCF7302B2BCB}">
      <dgm:prSet/>
      <dgm:spPr/>
      <dgm:t>
        <a:bodyPr/>
        <a:lstStyle/>
        <a:p>
          <a:endParaRPr lang="en-US"/>
        </a:p>
      </dgm:t>
    </dgm:pt>
    <dgm:pt modelId="{9567DA44-59CF-4DB9-9BC1-1D9D77ABCDF5}">
      <dgm:prSet phldrT="[Text]"/>
      <dgm:spPr>
        <a:solidFill>
          <a:schemeClr val="bg1">
            <a:lumMod val="85000"/>
            <a:alpha val="50000"/>
          </a:schemeClr>
        </a:solidFill>
      </dgm:spPr>
      <dgm:t>
        <a:bodyPr/>
        <a:lstStyle/>
        <a:p>
          <a:r>
            <a:rPr lang="en-US" dirty="0">
              <a:latin typeface="Century Schoolbook" panose="02040604050505020304" pitchFamily="18" charset="0"/>
            </a:rPr>
            <a:t>Duty of Loyalty</a:t>
          </a:r>
        </a:p>
      </dgm:t>
    </dgm:pt>
    <dgm:pt modelId="{3F1232C6-FE36-4D2C-844F-C8B866EAF843}" type="parTrans" cxnId="{019AFB3C-909C-4945-A16C-B91E3B6742FC}">
      <dgm:prSet/>
      <dgm:spPr/>
      <dgm:t>
        <a:bodyPr/>
        <a:lstStyle/>
        <a:p>
          <a:endParaRPr lang="en-US"/>
        </a:p>
      </dgm:t>
    </dgm:pt>
    <dgm:pt modelId="{8C8C305E-CABB-448D-8896-07A66C45CD52}" type="sibTrans" cxnId="{019AFB3C-909C-4945-A16C-B91E3B6742FC}">
      <dgm:prSet/>
      <dgm:spPr/>
      <dgm:t>
        <a:bodyPr/>
        <a:lstStyle/>
        <a:p>
          <a:endParaRPr lang="en-US"/>
        </a:p>
      </dgm:t>
    </dgm:pt>
    <dgm:pt modelId="{F93E096E-4B52-4838-9C07-94743A6BC20A}">
      <dgm:prSet phldrT="[Text]"/>
      <dgm:spPr>
        <a:solidFill>
          <a:schemeClr val="bg1">
            <a:lumMod val="95000"/>
            <a:alpha val="50000"/>
          </a:schemeClr>
        </a:solidFill>
      </dgm:spPr>
      <dgm:t>
        <a:bodyPr/>
        <a:lstStyle/>
        <a:p>
          <a:r>
            <a:rPr lang="en-US" dirty="0">
              <a:latin typeface="Century Schoolbook" panose="02040604050505020304" pitchFamily="18" charset="0"/>
            </a:rPr>
            <a:t>Duty of Good Faith</a:t>
          </a:r>
        </a:p>
      </dgm:t>
    </dgm:pt>
    <dgm:pt modelId="{5F5D846D-3631-440A-80EF-AA9C1B4439BD}" type="parTrans" cxnId="{DDA64743-3DB9-4BCA-BC2F-F4823A1CF3CB}">
      <dgm:prSet/>
      <dgm:spPr/>
      <dgm:t>
        <a:bodyPr/>
        <a:lstStyle/>
        <a:p>
          <a:endParaRPr lang="en-US"/>
        </a:p>
      </dgm:t>
    </dgm:pt>
    <dgm:pt modelId="{071F298C-3C1C-4F4E-96AD-E82947EA06B9}" type="sibTrans" cxnId="{DDA64743-3DB9-4BCA-BC2F-F4823A1CF3CB}">
      <dgm:prSet/>
      <dgm:spPr/>
      <dgm:t>
        <a:bodyPr/>
        <a:lstStyle/>
        <a:p>
          <a:endParaRPr lang="en-US"/>
        </a:p>
      </dgm:t>
    </dgm:pt>
    <dgm:pt modelId="{F2331364-56D1-4EA3-94C6-E88A2338A345}">
      <dgm:prSet phldrT="[Text]"/>
      <dgm:spPr>
        <a:solidFill>
          <a:schemeClr val="bg2">
            <a:alpha val="50000"/>
          </a:schemeClr>
        </a:solidFill>
      </dgm:spPr>
      <dgm:t>
        <a:bodyPr/>
        <a:lstStyle/>
        <a:p>
          <a:r>
            <a:rPr lang="en-US" dirty="0">
              <a:latin typeface="Century Schoolbook" panose="02040604050505020304" pitchFamily="18" charset="0"/>
            </a:rPr>
            <a:t>Duty of Obedience</a:t>
          </a:r>
        </a:p>
        <a:p>
          <a:r>
            <a:rPr lang="en-US" dirty="0">
              <a:latin typeface="Century Schoolbook" panose="02040604050505020304" pitchFamily="18" charset="0"/>
            </a:rPr>
            <a:t>=</a:t>
          </a:r>
        </a:p>
        <a:p>
          <a:r>
            <a:rPr lang="en-US" dirty="0">
              <a:latin typeface="Century Schoolbook" panose="02040604050505020304" pitchFamily="18" charset="0"/>
            </a:rPr>
            <a:t>Duty of Fidelity </a:t>
          </a:r>
        </a:p>
      </dgm:t>
    </dgm:pt>
    <dgm:pt modelId="{0EA06706-888D-467E-83AB-C47AC6400EB9}" type="parTrans" cxnId="{BDA86F3B-9694-43D9-B83F-D3A7465138B9}">
      <dgm:prSet/>
      <dgm:spPr/>
      <dgm:t>
        <a:bodyPr/>
        <a:lstStyle/>
        <a:p>
          <a:endParaRPr lang="en-US"/>
        </a:p>
      </dgm:t>
    </dgm:pt>
    <dgm:pt modelId="{94B12C36-CEF8-4850-9E15-18CA32EA813F}" type="sibTrans" cxnId="{BDA86F3B-9694-43D9-B83F-D3A7465138B9}">
      <dgm:prSet/>
      <dgm:spPr/>
      <dgm:t>
        <a:bodyPr/>
        <a:lstStyle/>
        <a:p>
          <a:endParaRPr lang="en-US"/>
        </a:p>
      </dgm:t>
    </dgm:pt>
    <dgm:pt modelId="{A87A2608-8635-43C1-BD7C-DA2DF14DA43A}" type="pres">
      <dgm:prSet presAssocID="{FF68CA1B-346B-4AD3-8FB4-76FBAEDCA5F2}" presName="composite" presStyleCnt="0">
        <dgm:presLayoutVars>
          <dgm:chMax val="1"/>
          <dgm:dir/>
          <dgm:resizeHandles val="exact"/>
        </dgm:presLayoutVars>
      </dgm:prSet>
      <dgm:spPr/>
    </dgm:pt>
    <dgm:pt modelId="{C5C5EE52-33B0-45AA-991A-B5A6A95D8244}" type="pres">
      <dgm:prSet presAssocID="{FF68CA1B-346B-4AD3-8FB4-76FBAEDCA5F2}" presName="radial" presStyleCnt="0">
        <dgm:presLayoutVars>
          <dgm:animLvl val="ctr"/>
        </dgm:presLayoutVars>
      </dgm:prSet>
      <dgm:spPr/>
    </dgm:pt>
    <dgm:pt modelId="{758B83DE-D565-462A-9E6B-AF5BA8EB3213}" type="pres">
      <dgm:prSet presAssocID="{9A98D1CD-CF9B-4694-BC14-9FDC0B06FE33}" presName="centerShape" presStyleLbl="vennNode1" presStyleIdx="0" presStyleCnt="5"/>
      <dgm:spPr/>
    </dgm:pt>
    <dgm:pt modelId="{03621A13-E4FB-4996-B246-0D47BD6EA940}" type="pres">
      <dgm:prSet presAssocID="{BC66C907-0AD9-40FE-9820-E8497CE5FBA7}" presName="node" presStyleLbl="vennNode1" presStyleIdx="1" presStyleCnt="5">
        <dgm:presLayoutVars>
          <dgm:bulletEnabled val="1"/>
        </dgm:presLayoutVars>
      </dgm:prSet>
      <dgm:spPr/>
    </dgm:pt>
    <dgm:pt modelId="{C167AB5A-CB97-4AE6-9C32-A193E7BDC6E1}" type="pres">
      <dgm:prSet presAssocID="{9567DA44-59CF-4DB9-9BC1-1D9D77ABCDF5}" presName="node" presStyleLbl="vennNode1" presStyleIdx="2" presStyleCnt="5">
        <dgm:presLayoutVars>
          <dgm:bulletEnabled val="1"/>
        </dgm:presLayoutVars>
      </dgm:prSet>
      <dgm:spPr/>
    </dgm:pt>
    <dgm:pt modelId="{A0CF15BB-B4CC-4748-AC78-027729B4EB6A}" type="pres">
      <dgm:prSet presAssocID="{F93E096E-4B52-4838-9C07-94743A6BC20A}" presName="node" presStyleLbl="vennNode1" presStyleIdx="3" presStyleCnt="5">
        <dgm:presLayoutVars>
          <dgm:bulletEnabled val="1"/>
        </dgm:presLayoutVars>
      </dgm:prSet>
      <dgm:spPr/>
    </dgm:pt>
    <dgm:pt modelId="{CF1328B6-FD73-47A5-ADC3-CFA5282C450A}" type="pres">
      <dgm:prSet presAssocID="{F2331364-56D1-4EA3-94C6-E88A2338A345}" presName="node" presStyleLbl="vennNode1" presStyleIdx="4" presStyleCnt="5">
        <dgm:presLayoutVars>
          <dgm:bulletEnabled val="1"/>
        </dgm:presLayoutVars>
      </dgm:prSet>
      <dgm:spPr/>
    </dgm:pt>
  </dgm:ptLst>
  <dgm:cxnLst>
    <dgm:cxn modelId="{9698E91F-BD14-4374-B2B3-9776BBA6F064}" type="presOf" srcId="{FF68CA1B-346B-4AD3-8FB4-76FBAEDCA5F2}" destId="{A87A2608-8635-43C1-BD7C-DA2DF14DA43A}" srcOrd="0" destOrd="0" presId="urn:microsoft.com/office/officeart/2005/8/layout/radial3"/>
    <dgm:cxn modelId="{26441924-870F-43C1-9EAE-C6DED40F8DF1}" type="presOf" srcId="{BC66C907-0AD9-40FE-9820-E8497CE5FBA7}" destId="{03621A13-E4FB-4996-B246-0D47BD6EA940}" srcOrd="0" destOrd="0" presId="urn:microsoft.com/office/officeart/2005/8/layout/radial3"/>
    <dgm:cxn modelId="{BDA86F3B-9694-43D9-B83F-D3A7465138B9}" srcId="{9A98D1CD-CF9B-4694-BC14-9FDC0B06FE33}" destId="{F2331364-56D1-4EA3-94C6-E88A2338A345}" srcOrd="3" destOrd="0" parTransId="{0EA06706-888D-467E-83AB-C47AC6400EB9}" sibTransId="{94B12C36-CEF8-4850-9E15-18CA32EA813F}"/>
    <dgm:cxn modelId="{019AFB3C-909C-4945-A16C-B91E3B6742FC}" srcId="{9A98D1CD-CF9B-4694-BC14-9FDC0B06FE33}" destId="{9567DA44-59CF-4DB9-9BC1-1D9D77ABCDF5}" srcOrd="1" destOrd="0" parTransId="{3F1232C6-FE36-4D2C-844F-C8B866EAF843}" sibTransId="{8C8C305E-CABB-448D-8896-07A66C45CD52}"/>
    <dgm:cxn modelId="{DDA64743-3DB9-4BCA-BC2F-F4823A1CF3CB}" srcId="{9A98D1CD-CF9B-4694-BC14-9FDC0B06FE33}" destId="{F93E096E-4B52-4838-9C07-94743A6BC20A}" srcOrd="2" destOrd="0" parTransId="{5F5D846D-3631-440A-80EF-AA9C1B4439BD}" sibTransId="{071F298C-3C1C-4F4E-96AD-E82947EA06B9}"/>
    <dgm:cxn modelId="{98BB1291-AA00-4BA8-AE20-181394491786}" srcId="{FF68CA1B-346B-4AD3-8FB4-76FBAEDCA5F2}" destId="{9A98D1CD-CF9B-4694-BC14-9FDC0B06FE33}" srcOrd="0" destOrd="0" parTransId="{826E474D-D77D-4A96-9073-84D7B007834B}" sibTransId="{4C4956D5-8588-419D-99B4-01AD4C5E154B}"/>
    <dgm:cxn modelId="{B7880AA1-404C-47C3-8C03-4BA4B13EF8A4}" type="presOf" srcId="{9A98D1CD-CF9B-4694-BC14-9FDC0B06FE33}" destId="{758B83DE-D565-462A-9E6B-AF5BA8EB3213}" srcOrd="0" destOrd="0" presId="urn:microsoft.com/office/officeart/2005/8/layout/radial3"/>
    <dgm:cxn modelId="{CF36E5B1-AE13-421B-9662-171BACEFA19E}" type="presOf" srcId="{9567DA44-59CF-4DB9-9BC1-1D9D77ABCDF5}" destId="{C167AB5A-CB97-4AE6-9C32-A193E7BDC6E1}" srcOrd="0" destOrd="0" presId="urn:microsoft.com/office/officeart/2005/8/layout/radial3"/>
    <dgm:cxn modelId="{317133D6-1072-4513-8EED-10E61CC78567}" type="presOf" srcId="{F93E096E-4B52-4838-9C07-94743A6BC20A}" destId="{A0CF15BB-B4CC-4748-AC78-027729B4EB6A}" srcOrd="0" destOrd="0" presId="urn:microsoft.com/office/officeart/2005/8/layout/radial3"/>
    <dgm:cxn modelId="{AECA4EEE-F84A-4300-BED6-DCF7302B2BCB}" srcId="{9A98D1CD-CF9B-4694-BC14-9FDC0B06FE33}" destId="{BC66C907-0AD9-40FE-9820-E8497CE5FBA7}" srcOrd="0" destOrd="0" parTransId="{E366E6E5-88EF-4B29-B30A-F73AB610E163}" sibTransId="{51845343-6546-4946-8C78-C1FC6BC3A90F}"/>
    <dgm:cxn modelId="{4E5FD6F5-F77C-4405-9E54-35DAFC71F5C4}" type="presOf" srcId="{F2331364-56D1-4EA3-94C6-E88A2338A345}" destId="{CF1328B6-FD73-47A5-ADC3-CFA5282C450A}" srcOrd="0" destOrd="0" presId="urn:microsoft.com/office/officeart/2005/8/layout/radial3"/>
    <dgm:cxn modelId="{CACE35F1-48C6-4666-8B43-184A0D620F5C}" type="presParOf" srcId="{A87A2608-8635-43C1-BD7C-DA2DF14DA43A}" destId="{C5C5EE52-33B0-45AA-991A-B5A6A95D8244}" srcOrd="0" destOrd="0" presId="urn:microsoft.com/office/officeart/2005/8/layout/radial3"/>
    <dgm:cxn modelId="{72CA0420-582D-420B-A9B0-823A39378D6D}" type="presParOf" srcId="{C5C5EE52-33B0-45AA-991A-B5A6A95D8244}" destId="{758B83DE-D565-462A-9E6B-AF5BA8EB3213}" srcOrd="0" destOrd="0" presId="urn:microsoft.com/office/officeart/2005/8/layout/radial3"/>
    <dgm:cxn modelId="{B7E6E882-7096-465A-ACA9-53EAEA120B89}" type="presParOf" srcId="{C5C5EE52-33B0-45AA-991A-B5A6A95D8244}" destId="{03621A13-E4FB-4996-B246-0D47BD6EA940}" srcOrd="1" destOrd="0" presId="urn:microsoft.com/office/officeart/2005/8/layout/radial3"/>
    <dgm:cxn modelId="{E9AFA15D-C01F-4D7B-96CB-B5654DC9797A}" type="presParOf" srcId="{C5C5EE52-33B0-45AA-991A-B5A6A95D8244}" destId="{C167AB5A-CB97-4AE6-9C32-A193E7BDC6E1}" srcOrd="2" destOrd="0" presId="urn:microsoft.com/office/officeart/2005/8/layout/radial3"/>
    <dgm:cxn modelId="{CE94E815-106E-430C-AADD-34417083C42A}" type="presParOf" srcId="{C5C5EE52-33B0-45AA-991A-B5A6A95D8244}" destId="{A0CF15BB-B4CC-4748-AC78-027729B4EB6A}" srcOrd="3" destOrd="0" presId="urn:microsoft.com/office/officeart/2005/8/layout/radial3"/>
    <dgm:cxn modelId="{115C6BEB-E3DC-4698-9F64-DD037459EA70}" type="presParOf" srcId="{C5C5EE52-33B0-45AA-991A-B5A6A95D8244}" destId="{CF1328B6-FD73-47A5-ADC3-CFA5282C450A}" srcOrd="4"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F2BC0C-8454-4A8D-AE3C-E7ED1B530C2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E793499-45EA-4FAE-8161-9F3A1110FAD4}">
      <dgm:prSet phldrT="[Text]"/>
      <dgm:spPr>
        <a:noFill/>
      </dgm:spPr>
      <dgm:t>
        <a:bodyPr/>
        <a:lstStyle/>
        <a:p>
          <a:r>
            <a:rPr lang="en-US" b="1" dirty="0">
              <a:latin typeface="Century Schoolbook" panose="02040604050505020304" pitchFamily="18" charset="0"/>
            </a:rPr>
            <a:t>BE REASONABLY ACQUAINTED WITH MATTERS DEMANDING ATTENTION. </a:t>
          </a:r>
        </a:p>
      </dgm:t>
    </dgm:pt>
    <dgm:pt modelId="{C900B813-6323-44DC-95CB-FB3E8BE058D8}" type="parTrans" cxnId="{7E10A052-4832-4641-9A61-F99938B7535A}">
      <dgm:prSet/>
      <dgm:spPr/>
      <dgm:t>
        <a:bodyPr/>
        <a:lstStyle/>
        <a:p>
          <a:endParaRPr lang="en-US" b="1" dirty="0"/>
        </a:p>
      </dgm:t>
    </dgm:pt>
    <dgm:pt modelId="{A3A5E5D1-0817-43C0-9EB1-A370CC56DE07}" type="sibTrans" cxnId="{7E10A052-4832-4641-9A61-F99938B7535A}">
      <dgm:prSet/>
      <dgm:spPr/>
      <dgm:t>
        <a:bodyPr/>
        <a:lstStyle/>
        <a:p>
          <a:endParaRPr lang="en-US" b="1" dirty="0"/>
        </a:p>
      </dgm:t>
    </dgm:pt>
    <dgm:pt modelId="{767FE055-67A5-4298-81B3-25291AD179F1}">
      <dgm:prSet phldrT="[Text]" custT="1"/>
      <dgm:spPr/>
      <dgm:t>
        <a:bodyPr/>
        <a:lstStyle/>
        <a:p>
          <a:r>
            <a:rPr lang="en-US" sz="1600" b="0" dirty="0">
              <a:latin typeface="Century Schoolbook" panose="02040604050505020304" pitchFamily="18" charset="0"/>
            </a:rPr>
            <a:t>Attend meetings, actively participate. </a:t>
          </a:r>
        </a:p>
      </dgm:t>
    </dgm:pt>
    <dgm:pt modelId="{8A86CFE9-1872-46EC-A437-6D475C8A3018}" type="parTrans" cxnId="{045AD1C7-9D75-4046-BF3D-F987F9B0C5B1}">
      <dgm:prSet/>
      <dgm:spPr/>
      <dgm:t>
        <a:bodyPr/>
        <a:lstStyle/>
        <a:p>
          <a:endParaRPr lang="en-US" b="1" dirty="0"/>
        </a:p>
      </dgm:t>
    </dgm:pt>
    <dgm:pt modelId="{DB5C8F20-DFF3-4E80-92C4-6C125810D0AB}" type="sibTrans" cxnId="{045AD1C7-9D75-4046-BF3D-F987F9B0C5B1}">
      <dgm:prSet/>
      <dgm:spPr/>
      <dgm:t>
        <a:bodyPr/>
        <a:lstStyle/>
        <a:p>
          <a:endParaRPr lang="en-US" b="1" dirty="0"/>
        </a:p>
      </dgm:t>
    </dgm:pt>
    <dgm:pt modelId="{1B78CE5A-91A2-48CA-9B53-7D1207EE0074}">
      <dgm:prSet phldrT="[Text]" custT="1"/>
      <dgm:spPr/>
      <dgm:t>
        <a:bodyPr/>
        <a:lstStyle/>
        <a:p>
          <a:r>
            <a:rPr lang="en-US" sz="1600" b="0" dirty="0">
              <a:latin typeface="Century Schoolbook" panose="02040604050505020304" pitchFamily="18" charset="0"/>
            </a:rPr>
            <a:t>Understand the association mission statement.</a:t>
          </a:r>
        </a:p>
      </dgm:t>
    </dgm:pt>
    <dgm:pt modelId="{87EB7D1C-7B24-4222-8340-076190B0CE50}" type="parTrans" cxnId="{402FA3CC-9E09-45DA-BEA0-BA1C5FA97A18}">
      <dgm:prSet/>
      <dgm:spPr/>
      <dgm:t>
        <a:bodyPr/>
        <a:lstStyle/>
        <a:p>
          <a:endParaRPr lang="en-US" b="1" dirty="0"/>
        </a:p>
      </dgm:t>
    </dgm:pt>
    <dgm:pt modelId="{4917AFC6-56E8-4A16-9963-0EB1593FF1BA}" type="sibTrans" cxnId="{402FA3CC-9E09-45DA-BEA0-BA1C5FA97A18}">
      <dgm:prSet/>
      <dgm:spPr/>
      <dgm:t>
        <a:bodyPr/>
        <a:lstStyle/>
        <a:p>
          <a:endParaRPr lang="en-US" b="1" dirty="0"/>
        </a:p>
      </dgm:t>
    </dgm:pt>
    <dgm:pt modelId="{DBD71D65-9FA3-42A0-9D4B-5E069D1ED9F9}">
      <dgm:prSet phldrT="[Text]"/>
      <dgm:spPr>
        <a:noFill/>
      </dgm:spPr>
      <dgm:t>
        <a:bodyPr/>
        <a:lstStyle/>
        <a:p>
          <a:r>
            <a:rPr lang="en-US" b="1" dirty="0">
              <a:latin typeface="Century Schoolbook" panose="02040604050505020304" pitchFamily="18" charset="0"/>
            </a:rPr>
            <a:t>REQUIRES REASONABLE INQUIRY</a:t>
          </a:r>
        </a:p>
      </dgm:t>
    </dgm:pt>
    <dgm:pt modelId="{DC4AC025-0282-4E1A-AB7D-A67369A5C91E}" type="parTrans" cxnId="{28111BD9-1E2D-4CA7-BBBF-32B9AAB9F91D}">
      <dgm:prSet/>
      <dgm:spPr/>
      <dgm:t>
        <a:bodyPr/>
        <a:lstStyle/>
        <a:p>
          <a:endParaRPr lang="en-US" b="1" dirty="0"/>
        </a:p>
      </dgm:t>
    </dgm:pt>
    <dgm:pt modelId="{7014755A-6D57-4E95-A51C-C1FD68502CFA}" type="sibTrans" cxnId="{28111BD9-1E2D-4CA7-BBBF-32B9AAB9F91D}">
      <dgm:prSet/>
      <dgm:spPr/>
      <dgm:t>
        <a:bodyPr/>
        <a:lstStyle/>
        <a:p>
          <a:endParaRPr lang="en-US" b="1" dirty="0"/>
        </a:p>
      </dgm:t>
    </dgm:pt>
    <dgm:pt modelId="{E207C611-E373-4C5C-B253-D8FA7B136257}">
      <dgm:prSet phldrT="[Text]" custT="1"/>
      <dgm:spPr/>
      <dgm:t>
        <a:bodyPr/>
        <a:lstStyle/>
        <a:p>
          <a:r>
            <a:rPr lang="en-US" sz="1600" b="0" dirty="0">
              <a:latin typeface="Century Schoolbook" panose="02040604050505020304" pitchFamily="18" charset="0"/>
            </a:rPr>
            <a:t>Ask questions. </a:t>
          </a:r>
        </a:p>
      </dgm:t>
    </dgm:pt>
    <dgm:pt modelId="{92A45B67-65B0-4A05-B97C-7163D19F1EEC}" type="parTrans" cxnId="{5114B6E9-274E-4FD1-8FA7-A6B47764EE68}">
      <dgm:prSet/>
      <dgm:spPr/>
      <dgm:t>
        <a:bodyPr/>
        <a:lstStyle/>
        <a:p>
          <a:endParaRPr lang="en-US" b="1" dirty="0"/>
        </a:p>
      </dgm:t>
    </dgm:pt>
    <dgm:pt modelId="{0264625D-A0D7-4409-8DC7-FF91F0A29018}" type="sibTrans" cxnId="{5114B6E9-274E-4FD1-8FA7-A6B47764EE68}">
      <dgm:prSet/>
      <dgm:spPr/>
      <dgm:t>
        <a:bodyPr/>
        <a:lstStyle/>
        <a:p>
          <a:endParaRPr lang="en-US" b="1" dirty="0"/>
        </a:p>
      </dgm:t>
    </dgm:pt>
    <dgm:pt modelId="{A9F1E85D-9C2F-4366-A0BA-E769CFE1F63A}">
      <dgm:prSet phldrT="[Text]" custT="1"/>
      <dgm:spPr/>
      <dgm:t>
        <a:bodyPr/>
        <a:lstStyle/>
        <a:p>
          <a:r>
            <a:rPr lang="en-US" sz="1600" b="0" dirty="0">
              <a:latin typeface="Century Schoolbook" panose="02040604050505020304" pitchFamily="18" charset="0"/>
            </a:rPr>
            <a:t>If something does not make sense, inquire. </a:t>
          </a:r>
        </a:p>
      </dgm:t>
    </dgm:pt>
    <dgm:pt modelId="{86A6E755-23B7-48A2-AFC0-0A299BDE3FAA}" type="parTrans" cxnId="{1C901103-E640-4896-9B5A-9B946AAE36AA}">
      <dgm:prSet/>
      <dgm:spPr/>
      <dgm:t>
        <a:bodyPr/>
        <a:lstStyle/>
        <a:p>
          <a:endParaRPr lang="en-US" b="1" dirty="0"/>
        </a:p>
      </dgm:t>
    </dgm:pt>
    <dgm:pt modelId="{706FE631-F867-492D-995F-706B58110A27}" type="sibTrans" cxnId="{1C901103-E640-4896-9B5A-9B946AAE36AA}">
      <dgm:prSet/>
      <dgm:spPr/>
      <dgm:t>
        <a:bodyPr/>
        <a:lstStyle/>
        <a:p>
          <a:endParaRPr lang="en-US" b="1" dirty="0"/>
        </a:p>
      </dgm:t>
    </dgm:pt>
    <dgm:pt modelId="{F68E6F7B-31E2-42A2-B03E-525088639EB2}">
      <dgm:prSet phldrT="[Text]"/>
      <dgm:spPr>
        <a:noFill/>
      </dgm:spPr>
      <dgm:t>
        <a:bodyPr/>
        <a:lstStyle/>
        <a:p>
          <a:r>
            <a:rPr lang="en-US" b="1" dirty="0">
              <a:latin typeface="Century Schoolbook" panose="02040604050505020304" pitchFamily="18" charset="0"/>
            </a:rPr>
            <a:t>ACT WITH COMMON SENSE AND INFORMED JUDGEMENT. </a:t>
          </a:r>
        </a:p>
      </dgm:t>
    </dgm:pt>
    <dgm:pt modelId="{790A0916-016F-4937-ADE0-1023CB47ED98}" type="parTrans" cxnId="{0E21CF22-AD61-48FB-8D1E-93BC8217D78E}">
      <dgm:prSet/>
      <dgm:spPr/>
      <dgm:t>
        <a:bodyPr/>
        <a:lstStyle/>
        <a:p>
          <a:endParaRPr lang="en-US" b="1" dirty="0"/>
        </a:p>
      </dgm:t>
    </dgm:pt>
    <dgm:pt modelId="{2E61CB30-239E-4D83-8359-9573E3CE0265}" type="sibTrans" cxnId="{0E21CF22-AD61-48FB-8D1E-93BC8217D78E}">
      <dgm:prSet/>
      <dgm:spPr/>
      <dgm:t>
        <a:bodyPr/>
        <a:lstStyle/>
        <a:p>
          <a:endParaRPr lang="en-US" b="1" dirty="0"/>
        </a:p>
      </dgm:t>
    </dgm:pt>
    <dgm:pt modelId="{55194C77-46DE-411F-8788-3F53F2B615D0}">
      <dgm:prSet phldrT="[Text]" custT="1"/>
      <dgm:spPr/>
      <dgm:t>
        <a:bodyPr/>
        <a:lstStyle/>
        <a:p>
          <a:r>
            <a:rPr lang="en-US" sz="1600" b="0" dirty="0">
              <a:latin typeface="Century Schoolbook" panose="02040604050505020304" pitchFamily="18" charset="0"/>
            </a:rPr>
            <a:t>Use own judgement.</a:t>
          </a:r>
        </a:p>
      </dgm:t>
    </dgm:pt>
    <dgm:pt modelId="{3BB134C5-69A9-405E-A1D4-6B9C53B948C4}" type="parTrans" cxnId="{64669FDC-FD71-4D7E-AC21-82CBD57EAACF}">
      <dgm:prSet/>
      <dgm:spPr/>
      <dgm:t>
        <a:bodyPr/>
        <a:lstStyle/>
        <a:p>
          <a:endParaRPr lang="en-US" b="1" dirty="0"/>
        </a:p>
      </dgm:t>
    </dgm:pt>
    <dgm:pt modelId="{ADB38103-064C-464D-986C-3BD5EB6047B3}" type="sibTrans" cxnId="{64669FDC-FD71-4D7E-AC21-82CBD57EAACF}">
      <dgm:prSet/>
      <dgm:spPr/>
      <dgm:t>
        <a:bodyPr/>
        <a:lstStyle/>
        <a:p>
          <a:endParaRPr lang="en-US" b="1" dirty="0"/>
        </a:p>
      </dgm:t>
    </dgm:pt>
    <dgm:pt modelId="{9FF1A0A7-0843-4F5E-8966-4E09887AA3BD}">
      <dgm:prSet phldrT="[Text]" custT="1"/>
      <dgm:spPr/>
      <dgm:t>
        <a:bodyPr/>
        <a:lstStyle/>
        <a:p>
          <a:endParaRPr lang="en-US" sz="1600" b="0" dirty="0">
            <a:latin typeface="Century Schoolbook" panose="02040604050505020304" pitchFamily="18" charset="0"/>
          </a:endParaRPr>
        </a:p>
      </dgm:t>
    </dgm:pt>
    <dgm:pt modelId="{0F0A87AF-9B0E-44B4-8855-95306F7483E9}" type="parTrans" cxnId="{FB4E0039-FA61-4758-9C2A-E8869C375A0C}">
      <dgm:prSet/>
      <dgm:spPr/>
      <dgm:t>
        <a:bodyPr/>
        <a:lstStyle/>
        <a:p>
          <a:endParaRPr lang="en-US" b="1" dirty="0"/>
        </a:p>
      </dgm:t>
    </dgm:pt>
    <dgm:pt modelId="{AE45CB4F-57AE-4E10-A851-4F8418419DFD}" type="sibTrans" cxnId="{FB4E0039-FA61-4758-9C2A-E8869C375A0C}">
      <dgm:prSet/>
      <dgm:spPr/>
      <dgm:t>
        <a:bodyPr/>
        <a:lstStyle/>
        <a:p>
          <a:endParaRPr lang="en-US" b="1" dirty="0"/>
        </a:p>
      </dgm:t>
    </dgm:pt>
    <dgm:pt modelId="{6E71B0AE-D884-43CE-A9EF-77CC476B5366}">
      <dgm:prSet/>
      <dgm:spPr>
        <a:noFill/>
      </dgm:spPr>
      <dgm:t>
        <a:bodyPr/>
        <a:lstStyle/>
        <a:p>
          <a:r>
            <a:rPr lang="en-US" b="1" dirty="0">
              <a:latin typeface="Century Schoolbook" panose="02040604050505020304" pitchFamily="18" charset="0"/>
            </a:rPr>
            <a:t>EXERCISE OVERSIGHT</a:t>
          </a:r>
        </a:p>
      </dgm:t>
    </dgm:pt>
    <dgm:pt modelId="{5B68801D-E101-4279-AB2E-6DE8FCC13C14}" type="parTrans" cxnId="{7705A1B1-8484-421D-8395-AFA0ED1E3C2E}">
      <dgm:prSet/>
      <dgm:spPr/>
      <dgm:t>
        <a:bodyPr/>
        <a:lstStyle/>
        <a:p>
          <a:endParaRPr lang="en-US" b="1" dirty="0"/>
        </a:p>
      </dgm:t>
    </dgm:pt>
    <dgm:pt modelId="{65D1DEB7-F10F-4ED0-BE7C-711381B69FDA}" type="sibTrans" cxnId="{7705A1B1-8484-421D-8395-AFA0ED1E3C2E}">
      <dgm:prSet/>
      <dgm:spPr/>
      <dgm:t>
        <a:bodyPr/>
        <a:lstStyle/>
        <a:p>
          <a:endParaRPr lang="en-US" b="1" dirty="0"/>
        </a:p>
      </dgm:t>
    </dgm:pt>
    <dgm:pt modelId="{8A28222F-1929-4A6F-B72C-ECC25E4F2549}">
      <dgm:prSet phldrT="[Text]" custT="1"/>
      <dgm:spPr/>
      <dgm:t>
        <a:bodyPr/>
        <a:lstStyle/>
        <a:p>
          <a:r>
            <a:rPr lang="en-US" sz="1600" b="0" dirty="0">
              <a:latin typeface="Century Schoolbook" panose="02040604050505020304" pitchFamily="18" charset="0"/>
            </a:rPr>
            <a:t>Receive sufficient information. Review and understand it. </a:t>
          </a:r>
        </a:p>
      </dgm:t>
    </dgm:pt>
    <dgm:pt modelId="{00E05DCC-B86A-4F7C-B112-51D4F8D5AA30}" type="parTrans" cxnId="{7074E3D3-8A41-4898-9A8B-10507A9AD1BB}">
      <dgm:prSet/>
      <dgm:spPr/>
      <dgm:t>
        <a:bodyPr/>
        <a:lstStyle/>
        <a:p>
          <a:endParaRPr lang="en-US" b="1" dirty="0"/>
        </a:p>
      </dgm:t>
    </dgm:pt>
    <dgm:pt modelId="{63C51319-73ED-4D53-9802-73B170415080}" type="sibTrans" cxnId="{7074E3D3-8A41-4898-9A8B-10507A9AD1BB}">
      <dgm:prSet/>
      <dgm:spPr/>
      <dgm:t>
        <a:bodyPr/>
        <a:lstStyle/>
        <a:p>
          <a:endParaRPr lang="en-US" b="1" dirty="0"/>
        </a:p>
      </dgm:t>
    </dgm:pt>
    <dgm:pt modelId="{F9D3DB9D-25E1-47E3-B9D0-E82C5D84C011}">
      <dgm:prSet phldrT="[Text]" custT="1"/>
      <dgm:spPr/>
      <dgm:t>
        <a:bodyPr/>
        <a:lstStyle/>
        <a:p>
          <a:r>
            <a:rPr lang="en-US" sz="1600" b="0" dirty="0">
              <a:latin typeface="Century Schoolbook" panose="02040604050505020304" pitchFamily="18" charset="0"/>
            </a:rPr>
            <a:t>Question assumptions. </a:t>
          </a:r>
        </a:p>
      </dgm:t>
    </dgm:pt>
    <dgm:pt modelId="{E79B34EF-AC94-4B1E-910F-E9CE71F1DA81}" type="parTrans" cxnId="{95356B35-E435-4F74-80E5-093AF67133B3}">
      <dgm:prSet/>
      <dgm:spPr/>
      <dgm:t>
        <a:bodyPr/>
        <a:lstStyle/>
        <a:p>
          <a:endParaRPr lang="en-US" b="1" dirty="0"/>
        </a:p>
      </dgm:t>
    </dgm:pt>
    <dgm:pt modelId="{85A91771-2AF4-478D-A52A-1671093D9090}" type="sibTrans" cxnId="{95356B35-E435-4F74-80E5-093AF67133B3}">
      <dgm:prSet/>
      <dgm:spPr/>
      <dgm:t>
        <a:bodyPr/>
        <a:lstStyle/>
        <a:p>
          <a:endParaRPr lang="en-US" b="1" dirty="0"/>
        </a:p>
      </dgm:t>
    </dgm:pt>
    <dgm:pt modelId="{EADCA675-29F1-46AF-A629-27286E99701D}">
      <dgm:prSet phldrT="[Text]" custT="1"/>
      <dgm:spPr/>
      <dgm:t>
        <a:bodyPr/>
        <a:lstStyle/>
        <a:p>
          <a:r>
            <a:rPr lang="en-US" sz="1600" b="0" dirty="0">
              <a:latin typeface="Century Schoolbook" panose="02040604050505020304" pitchFamily="18" charset="0"/>
            </a:rPr>
            <a:t>Balance risks and rewards of each action.</a:t>
          </a:r>
        </a:p>
      </dgm:t>
    </dgm:pt>
    <dgm:pt modelId="{770E1EE4-FC2F-4CD0-A037-D1290F7429CC}" type="parTrans" cxnId="{70D62C08-F912-47B5-A5CC-64DBA803FC0D}">
      <dgm:prSet/>
      <dgm:spPr/>
      <dgm:t>
        <a:bodyPr/>
        <a:lstStyle/>
        <a:p>
          <a:endParaRPr lang="en-US" b="1" dirty="0"/>
        </a:p>
      </dgm:t>
    </dgm:pt>
    <dgm:pt modelId="{A08ABF57-E796-4F80-BBDB-E5EC01D6705B}" type="sibTrans" cxnId="{70D62C08-F912-47B5-A5CC-64DBA803FC0D}">
      <dgm:prSet/>
      <dgm:spPr/>
      <dgm:t>
        <a:bodyPr/>
        <a:lstStyle/>
        <a:p>
          <a:endParaRPr lang="en-US" b="1" dirty="0"/>
        </a:p>
      </dgm:t>
    </dgm:pt>
    <dgm:pt modelId="{7DAAA68F-0E66-4B4A-ADE1-BD68F7225ACB}">
      <dgm:prSet phldrT="[Text]" custT="1"/>
      <dgm:spPr/>
      <dgm:t>
        <a:bodyPr/>
        <a:lstStyle/>
        <a:p>
          <a:r>
            <a:rPr lang="en-US" sz="1600" b="0" dirty="0">
              <a:latin typeface="Century Schoolbook" panose="02040604050505020304" pitchFamily="18" charset="0"/>
            </a:rPr>
            <a:t>Board action: don’t agree if you don’t agree. 	</a:t>
          </a:r>
        </a:p>
      </dgm:t>
    </dgm:pt>
    <dgm:pt modelId="{2FBCA58B-24BC-47C5-97D2-3D7D59BB8D8C}" type="parTrans" cxnId="{1C67E0E1-70E0-4E8F-8E86-5A8996D15BD8}">
      <dgm:prSet/>
      <dgm:spPr/>
      <dgm:t>
        <a:bodyPr/>
        <a:lstStyle/>
        <a:p>
          <a:endParaRPr lang="en-US" b="1" dirty="0"/>
        </a:p>
      </dgm:t>
    </dgm:pt>
    <dgm:pt modelId="{33177346-B4EE-4D1F-94A9-14A27699AFCF}" type="sibTrans" cxnId="{1C67E0E1-70E0-4E8F-8E86-5A8996D15BD8}">
      <dgm:prSet/>
      <dgm:spPr/>
      <dgm:t>
        <a:bodyPr/>
        <a:lstStyle/>
        <a:p>
          <a:endParaRPr lang="en-US" b="1" dirty="0"/>
        </a:p>
      </dgm:t>
    </dgm:pt>
    <dgm:pt modelId="{B13C1213-2E2E-483E-A16B-FA4777072884}">
      <dgm:prSet phldrT="[Text]" custT="1"/>
      <dgm:spPr/>
      <dgm:t>
        <a:bodyPr/>
        <a:lstStyle/>
        <a:p>
          <a:endParaRPr lang="en-US" sz="1600" b="0" dirty="0">
            <a:latin typeface="Century Schoolbook" panose="02040604050505020304" pitchFamily="18" charset="0"/>
          </a:endParaRPr>
        </a:p>
      </dgm:t>
    </dgm:pt>
    <dgm:pt modelId="{BF4598BC-CDCF-4A62-B87E-5A907D38226B}" type="parTrans" cxnId="{4DD008F0-ADE3-45E0-A406-D7F97F7BBBDB}">
      <dgm:prSet/>
      <dgm:spPr/>
      <dgm:t>
        <a:bodyPr/>
        <a:lstStyle/>
        <a:p>
          <a:endParaRPr lang="en-US"/>
        </a:p>
      </dgm:t>
    </dgm:pt>
    <dgm:pt modelId="{B7AB2E3B-85F4-4C7F-885A-0A323A2B3CC0}" type="sibTrans" cxnId="{4DD008F0-ADE3-45E0-A406-D7F97F7BBBDB}">
      <dgm:prSet/>
      <dgm:spPr/>
      <dgm:t>
        <a:bodyPr/>
        <a:lstStyle/>
        <a:p>
          <a:endParaRPr lang="en-US"/>
        </a:p>
      </dgm:t>
    </dgm:pt>
    <dgm:pt modelId="{9021C1DE-90E8-4F5F-829A-BC07C91531D4}" type="pres">
      <dgm:prSet presAssocID="{F0F2BC0C-8454-4A8D-AE3C-E7ED1B530C2C}" presName="Name0" presStyleCnt="0">
        <dgm:presLayoutVars>
          <dgm:dir/>
          <dgm:animLvl val="lvl"/>
          <dgm:resizeHandles val="exact"/>
        </dgm:presLayoutVars>
      </dgm:prSet>
      <dgm:spPr/>
    </dgm:pt>
    <dgm:pt modelId="{01D19215-C24D-4BFA-B085-832D378D6FAC}" type="pres">
      <dgm:prSet presAssocID="{4E793499-45EA-4FAE-8161-9F3A1110FAD4}" presName="linNode" presStyleCnt="0"/>
      <dgm:spPr/>
    </dgm:pt>
    <dgm:pt modelId="{098F78A1-CC38-4666-ACB0-50761911267B}" type="pres">
      <dgm:prSet presAssocID="{4E793499-45EA-4FAE-8161-9F3A1110FAD4}" presName="parentText" presStyleLbl="node1" presStyleIdx="0" presStyleCnt="4">
        <dgm:presLayoutVars>
          <dgm:chMax val="1"/>
          <dgm:bulletEnabled val="1"/>
        </dgm:presLayoutVars>
      </dgm:prSet>
      <dgm:spPr/>
    </dgm:pt>
    <dgm:pt modelId="{9D0E4B5F-E06E-4B64-B73F-5EA765053408}" type="pres">
      <dgm:prSet presAssocID="{4E793499-45EA-4FAE-8161-9F3A1110FAD4}" presName="descendantText" presStyleLbl="alignAccFollowNode1" presStyleIdx="0" presStyleCnt="3">
        <dgm:presLayoutVars>
          <dgm:bulletEnabled val="1"/>
        </dgm:presLayoutVars>
      </dgm:prSet>
      <dgm:spPr/>
    </dgm:pt>
    <dgm:pt modelId="{C0EE8D9C-E3C3-40DC-90FF-5391F806EC0E}" type="pres">
      <dgm:prSet presAssocID="{A3A5E5D1-0817-43C0-9EB1-A370CC56DE07}" presName="sp" presStyleCnt="0"/>
      <dgm:spPr/>
    </dgm:pt>
    <dgm:pt modelId="{4AF70B5B-7C45-4B17-8AB7-6D7B824E394F}" type="pres">
      <dgm:prSet presAssocID="{DBD71D65-9FA3-42A0-9D4B-5E069D1ED9F9}" presName="linNode" presStyleCnt="0"/>
      <dgm:spPr/>
    </dgm:pt>
    <dgm:pt modelId="{20FC7A30-8B0D-4275-9B63-3798F2C4AF4C}" type="pres">
      <dgm:prSet presAssocID="{DBD71D65-9FA3-42A0-9D4B-5E069D1ED9F9}" presName="parentText" presStyleLbl="node1" presStyleIdx="1" presStyleCnt="4">
        <dgm:presLayoutVars>
          <dgm:chMax val="1"/>
          <dgm:bulletEnabled val="1"/>
        </dgm:presLayoutVars>
      </dgm:prSet>
      <dgm:spPr/>
    </dgm:pt>
    <dgm:pt modelId="{DFDF7EEC-7EBF-4B92-AE7E-27D40C5A654C}" type="pres">
      <dgm:prSet presAssocID="{DBD71D65-9FA3-42A0-9D4B-5E069D1ED9F9}" presName="descendantText" presStyleLbl="alignAccFollowNode1" presStyleIdx="1" presStyleCnt="3">
        <dgm:presLayoutVars>
          <dgm:bulletEnabled val="1"/>
        </dgm:presLayoutVars>
      </dgm:prSet>
      <dgm:spPr/>
    </dgm:pt>
    <dgm:pt modelId="{45C8F5BF-E359-4902-A130-63EB242F7946}" type="pres">
      <dgm:prSet presAssocID="{7014755A-6D57-4E95-A51C-C1FD68502CFA}" presName="sp" presStyleCnt="0"/>
      <dgm:spPr/>
    </dgm:pt>
    <dgm:pt modelId="{E84DE9EF-DEA7-4CD3-AFDC-E171FC1FF270}" type="pres">
      <dgm:prSet presAssocID="{F68E6F7B-31E2-42A2-B03E-525088639EB2}" presName="linNode" presStyleCnt="0"/>
      <dgm:spPr/>
    </dgm:pt>
    <dgm:pt modelId="{95113995-43B9-4CBC-A16E-48D3E5CA0BEB}" type="pres">
      <dgm:prSet presAssocID="{F68E6F7B-31E2-42A2-B03E-525088639EB2}" presName="parentText" presStyleLbl="node1" presStyleIdx="2" presStyleCnt="4">
        <dgm:presLayoutVars>
          <dgm:chMax val="1"/>
          <dgm:bulletEnabled val="1"/>
        </dgm:presLayoutVars>
      </dgm:prSet>
      <dgm:spPr/>
    </dgm:pt>
    <dgm:pt modelId="{D9F6CF32-2B24-4648-ACF2-DEDDD67FE265}" type="pres">
      <dgm:prSet presAssocID="{F68E6F7B-31E2-42A2-B03E-525088639EB2}" presName="descendantText" presStyleLbl="alignAccFollowNode1" presStyleIdx="2" presStyleCnt="3" custScaleY="110231" custLinFactNeighborX="0" custLinFactNeighborY="-5990">
        <dgm:presLayoutVars>
          <dgm:bulletEnabled val="1"/>
        </dgm:presLayoutVars>
      </dgm:prSet>
      <dgm:spPr/>
    </dgm:pt>
    <dgm:pt modelId="{13112CA8-C0D9-421A-82FB-77A5E4D80664}" type="pres">
      <dgm:prSet presAssocID="{2E61CB30-239E-4D83-8359-9573E3CE0265}" presName="sp" presStyleCnt="0"/>
      <dgm:spPr/>
    </dgm:pt>
    <dgm:pt modelId="{3F1CBF2C-510F-4ED3-9419-00E28BEEE64A}" type="pres">
      <dgm:prSet presAssocID="{6E71B0AE-D884-43CE-A9EF-77CC476B5366}" presName="linNode" presStyleCnt="0"/>
      <dgm:spPr/>
    </dgm:pt>
    <dgm:pt modelId="{766EF1E2-A4E3-45BF-81C6-9299378EFA68}" type="pres">
      <dgm:prSet presAssocID="{6E71B0AE-D884-43CE-A9EF-77CC476B5366}" presName="parentText" presStyleLbl="node1" presStyleIdx="3" presStyleCnt="4">
        <dgm:presLayoutVars>
          <dgm:chMax val="1"/>
          <dgm:bulletEnabled val="1"/>
        </dgm:presLayoutVars>
      </dgm:prSet>
      <dgm:spPr/>
    </dgm:pt>
  </dgm:ptLst>
  <dgm:cxnLst>
    <dgm:cxn modelId="{1C901103-E640-4896-9B5A-9B946AAE36AA}" srcId="{DBD71D65-9FA3-42A0-9D4B-5E069D1ED9F9}" destId="{A9F1E85D-9C2F-4366-A0BA-E769CFE1F63A}" srcOrd="2" destOrd="0" parTransId="{86A6E755-23B7-48A2-AFC0-0A299BDE3FAA}" sibTransId="{706FE631-F867-492D-995F-706B58110A27}"/>
    <dgm:cxn modelId="{81D80305-84E0-458E-ACC5-68FFD6A0AC03}" type="presOf" srcId="{E207C611-E373-4C5C-B253-D8FA7B136257}" destId="{DFDF7EEC-7EBF-4B92-AE7E-27D40C5A654C}" srcOrd="0" destOrd="0" presId="urn:microsoft.com/office/officeart/2005/8/layout/vList5"/>
    <dgm:cxn modelId="{70D62C08-F912-47B5-A5CC-64DBA803FC0D}" srcId="{F68E6F7B-31E2-42A2-B03E-525088639EB2}" destId="{EADCA675-29F1-46AF-A629-27286E99701D}" srcOrd="2" destOrd="0" parTransId="{770E1EE4-FC2F-4CD0-A037-D1290F7429CC}" sibTransId="{A08ABF57-E796-4F80-BBDB-E5EC01D6705B}"/>
    <dgm:cxn modelId="{63B4CA16-D1C9-464E-9D16-E752D8323544}" type="presOf" srcId="{4E793499-45EA-4FAE-8161-9F3A1110FAD4}" destId="{098F78A1-CC38-4666-ACB0-50761911267B}" srcOrd="0" destOrd="0" presId="urn:microsoft.com/office/officeart/2005/8/layout/vList5"/>
    <dgm:cxn modelId="{0E21CF22-AD61-48FB-8D1E-93BC8217D78E}" srcId="{F0F2BC0C-8454-4A8D-AE3C-E7ED1B530C2C}" destId="{F68E6F7B-31E2-42A2-B03E-525088639EB2}" srcOrd="2" destOrd="0" parTransId="{790A0916-016F-4937-ADE0-1023CB47ED98}" sibTransId="{2E61CB30-239E-4D83-8359-9573E3CE0265}"/>
    <dgm:cxn modelId="{95356B35-E435-4F74-80E5-093AF67133B3}" srcId="{DBD71D65-9FA3-42A0-9D4B-5E069D1ED9F9}" destId="{F9D3DB9D-25E1-47E3-B9D0-E82C5D84C011}" srcOrd="1" destOrd="0" parTransId="{E79B34EF-AC94-4B1E-910F-E9CE71F1DA81}" sibTransId="{85A91771-2AF4-478D-A52A-1671093D9090}"/>
    <dgm:cxn modelId="{FB4E0039-FA61-4758-9C2A-E8869C375A0C}" srcId="{F68E6F7B-31E2-42A2-B03E-525088639EB2}" destId="{9FF1A0A7-0843-4F5E-8966-4E09887AA3BD}" srcOrd="4" destOrd="0" parTransId="{0F0A87AF-9B0E-44B4-8855-95306F7483E9}" sibTransId="{AE45CB4F-57AE-4E10-A851-4F8418419DFD}"/>
    <dgm:cxn modelId="{F47E1B4E-E8D6-44B6-A581-807C5D3A75C5}" type="presOf" srcId="{EADCA675-29F1-46AF-A629-27286E99701D}" destId="{D9F6CF32-2B24-4648-ACF2-DEDDD67FE265}" srcOrd="0" destOrd="2" presId="urn:microsoft.com/office/officeart/2005/8/layout/vList5"/>
    <dgm:cxn modelId="{D29CBC4E-561E-4089-A27C-B3B5F3129984}" type="presOf" srcId="{9FF1A0A7-0843-4F5E-8966-4E09887AA3BD}" destId="{D9F6CF32-2B24-4648-ACF2-DEDDD67FE265}" srcOrd="0" destOrd="4" presId="urn:microsoft.com/office/officeart/2005/8/layout/vList5"/>
    <dgm:cxn modelId="{C7214070-9667-425B-AEA7-43608065ED00}" type="presOf" srcId="{B13C1213-2E2E-483E-A16B-FA4777072884}" destId="{D9F6CF32-2B24-4648-ACF2-DEDDD67FE265}" srcOrd="0" destOrd="0" presId="urn:microsoft.com/office/officeart/2005/8/layout/vList5"/>
    <dgm:cxn modelId="{7E10A052-4832-4641-9A61-F99938B7535A}" srcId="{F0F2BC0C-8454-4A8D-AE3C-E7ED1B530C2C}" destId="{4E793499-45EA-4FAE-8161-9F3A1110FAD4}" srcOrd="0" destOrd="0" parTransId="{C900B813-6323-44DC-95CB-FB3E8BE058D8}" sibTransId="{A3A5E5D1-0817-43C0-9EB1-A370CC56DE07}"/>
    <dgm:cxn modelId="{57FC6953-0024-4C78-9AC8-FDC3EEBFE3B1}" type="presOf" srcId="{A9F1E85D-9C2F-4366-A0BA-E769CFE1F63A}" destId="{DFDF7EEC-7EBF-4B92-AE7E-27D40C5A654C}" srcOrd="0" destOrd="2" presId="urn:microsoft.com/office/officeart/2005/8/layout/vList5"/>
    <dgm:cxn modelId="{0C924B55-F197-4CA1-850A-5C3266D07DFB}" type="presOf" srcId="{F68E6F7B-31E2-42A2-B03E-525088639EB2}" destId="{95113995-43B9-4CBC-A16E-48D3E5CA0BEB}" srcOrd="0" destOrd="0" presId="urn:microsoft.com/office/officeart/2005/8/layout/vList5"/>
    <dgm:cxn modelId="{91502F99-B390-406F-8DAA-F06A2B7FD746}" type="presOf" srcId="{1B78CE5A-91A2-48CA-9B53-7D1207EE0074}" destId="{9D0E4B5F-E06E-4B64-B73F-5EA765053408}" srcOrd="0" destOrd="1" presId="urn:microsoft.com/office/officeart/2005/8/layout/vList5"/>
    <dgm:cxn modelId="{3CC734B0-58DD-4A31-9CB6-27009AC4A0D0}" type="presOf" srcId="{7DAAA68F-0E66-4B4A-ADE1-BD68F7225ACB}" destId="{D9F6CF32-2B24-4648-ACF2-DEDDD67FE265}" srcOrd="0" destOrd="3" presId="urn:microsoft.com/office/officeart/2005/8/layout/vList5"/>
    <dgm:cxn modelId="{7705A1B1-8484-421D-8395-AFA0ED1E3C2E}" srcId="{F0F2BC0C-8454-4A8D-AE3C-E7ED1B530C2C}" destId="{6E71B0AE-D884-43CE-A9EF-77CC476B5366}" srcOrd="3" destOrd="0" parTransId="{5B68801D-E101-4279-AB2E-6DE8FCC13C14}" sibTransId="{65D1DEB7-F10F-4ED0-BE7C-711381B69FDA}"/>
    <dgm:cxn modelId="{0FC990C2-AEA5-4A1C-BF00-1B8D776E0B89}" type="presOf" srcId="{55194C77-46DE-411F-8788-3F53F2B615D0}" destId="{D9F6CF32-2B24-4648-ACF2-DEDDD67FE265}" srcOrd="0" destOrd="1" presId="urn:microsoft.com/office/officeart/2005/8/layout/vList5"/>
    <dgm:cxn modelId="{3F644DC4-1785-4C7D-B276-C3FAF13C3EDD}" type="presOf" srcId="{F9D3DB9D-25E1-47E3-B9D0-E82C5D84C011}" destId="{DFDF7EEC-7EBF-4B92-AE7E-27D40C5A654C}" srcOrd="0" destOrd="1" presId="urn:microsoft.com/office/officeart/2005/8/layout/vList5"/>
    <dgm:cxn modelId="{045AD1C7-9D75-4046-BF3D-F987F9B0C5B1}" srcId="{4E793499-45EA-4FAE-8161-9F3A1110FAD4}" destId="{767FE055-67A5-4298-81B3-25291AD179F1}" srcOrd="0" destOrd="0" parTransId="{8A86CFE9-1872-46EC-A437-6D475C8A3018}" sibTransId="{DB5C8F20-DFF3-4E80-92C4-6C125810D0AB}"/>
    <dgm:cxn modelId="{0FDFF2C7-11B6-4F90-A338-2F323B48FC7A}" type="presOf" srcId="{767FE055-67A5-4298-81B3-25291AD179F1}" destId="{9D0E4B5F-E06E-4B64-B73F-5EA765053408}" srcOrd="0" destOrd="0" presId="urn:microsoft.com/office/officeart/2005/8/layout/vList5"/>
    <dgm:cxn modelId="{99DF62CB-6799-4E39-9279-AEDEAD7F9D68}" type="presOf" srcId="{6E71B0AE-D884-43CE-A9EF-77CC476B5366}" destId="{766EF1E2-A4E3-45BF-81C6-9299378EFA68}" srcOrd="0" destOrd="0" presId="urn:microsoft.com/office/officeart/2005/8/layout/vList5"/>
    <dgm:cxn modelId="{402FA3CC-9E09-45DA-BEA0-BA1C5FA97A18}" srcId="{4E793499-45EA-4FAE-8161-9F3A1110FAD4}" destId="{1B78CE5A-91A2-48CA-9B53-7D1207EE0074}" srcOrd="1" destOrd="0" parTransId="{87EB7D1C-7B24-4222-8340-076190B0CE50}" sibTransId="{4917AFC6-56E8-4A16-9963-0EB1593FF1BA}"/>
    <dgm:cxn modelId="{8944D7D3-07F9-45A1-8A21-0F344D5C85DF}" type="presOf" srcId="{DBD71D65-9FA3-42A0-9D4B-5E069D1ED9F9}" destId="{20FC7A30-8B0D-4275-9B63-3798F2C4AF4C}" srcOrd="0" destOrd="0" presId="urn:microsoft.com/office/officeart/2005/8/layout/vList5"/>
    <dgm:cxn modelId="{7074E3D3-8A41-4898-9A8B-10507A9AD1BB}" srcId="{4E793499-45EA-4FAE-8161-9F3A1110FAD4}" destId="{8A28222F-1929-4A6F-B72C-ECC25E4F2549}" srcOrd="2" destOrd="0" parTransId="{00E05DCC-B86A-4F7C-B112-51D4F8D5AA30}" sibTransId="{63C51319-73ED-4D53-9802-73B170415080}"/>
    <dgm:cxn modelId="{28111BD9-1E2D-4CA7-BBBF-32B9AAB9F91D}" srcId="{F0F2BC0C-8454-4A8D-AE3C-E7ED1B530C2C}" destId="{DBD71D65-9FA3-42A0-9D4B-5E069D1ED9F9}" srcOrd="1" destOrd="0" parTransId="{DC4AC025-0282-4E1A-AB7D-A67369A5C91E}" sibTransId="{7014755A-6D57-4E95-A51C-C1FD68502CFA}"/>
    <dgm:cxn modelId="{26563CD9-D47E-4125-8B09-8320AC379C2F}" type="presOf" srcId="{8A28222F-1929-4A6F-B72C-ECC25E4F2549}" destId="{9D0E4B5F-E06E-4B64-B73F-5EA765053408}" srcOrd="0" destOrd="2" presId="urn:microsoft.com/office/officeart/2005/8/layout/vList5"/>
    <dgm:cxn modelId="{64669FDC-FD71-4D7E-AC21-82CBD57EAACF}" srcId="{F68E6F7B-31E2-42A2-B03E-525088639EB2}" destId="{55194C77-46DE-411F-8788-3F53F2B615D0}" srcOrd="1" destOrd="0" parTransId="{3BB134C5-69A9-405E-A1D4-6B9C53B948C4}" sibTransId="{ADB38103-064C-464D-986C-3BD5EB6047B3}"/>
    <dgm:cxn modelId="{1C67E0E1-70E0-4E8F-8E86-5A8996D15BD8}" srcId="{F68E6F7B-31E2-42A2-B03E-525088639EB2}" destId="{7DAAA68F-0E66-4B4A-ADE1-BD68F7225ACB}" srcOrd="3" destOrd="0" parTransId="{2FBCA58B-24BC-47C5-97D2-3D7D59BB8D8C}" sibTransId="{33177346-B4EE-4D1F-94A9-14A27699AFCF}"/>
    <dgm:cxn modelId="{5114B6E9-274E-4FD1-8FA7-A6B47764EE68}" srcId="{DBD71D65-9FA3-42A0-9D4B-5E069D1ED9F9}" destId="{E207C611-E373-4C5C-B253-D8FA7B136257}" srcOrd="0" destOrd="0" parTransId="{92A45B67-65B0-4A05-B97C-7163D19F1EEC}" sibTransId="{0264625D-A0D7-4409-8DC7-FF91F0A29018}"/>
    <dgm:cxn modelId="{4DD008F0-ADE3-45E0-A406-D7F97F7BBBDB}" srcId="{F68E6F7B-31E2-42A2-B03E-525088639EB2}" destId="{B13C1213-2E2E-483E-A16B-FA4777072884}" srcOrd="0" destOrd="0" parTransId="{BF4598BC-CDCF-4A62-B87E-5A907D38226B}" sibTransId="{B7AB2E3B-85F4-4C7F-885A-0A323A2B3CC0}"/>
    <dgm:cxn modelId="{6A78ADF0-4105-4227-8ADF-E4689B56B204}" type="presOf" srcId="{F0F2BC0C-8454-4A8D-AE3C-E7ED1B530C2C}" destId="{9021C1DE-90E8-4F5F-829A-BC07C91531D4}" srcOrd="0" destOrd="0" presId="urn:microsoft.com/office/officeart/2005/8/layout/vList5"/>
    <dgm:cxn modelId="{BC8EF45A-5970-494F-8DC6-B6903DD4CF15}" type="presParOf" srcId="{9021C1DE-90E8-4F5F-829A-BC07C91531D4}" destId="{01D19215-C24D-4BFA-B085-832D378D6FAC}" srcOrd="0" destOrd="0" presId="urn:microsoft.com/office/officeart/2005/8/layout/vList5"/>
    <dgm:cxn modelId="{895CAAC4-D7E6-49BF-9665-242D5C7A3E56}" type="presParOf" srcId="{01D19215-C24D-4BFA-B085-832D378D6FAC}" destId="{098F78A1-CC38-4666-ACB0-50761911267B}" srcOrd="0" destOrd="0" presId="urn:microsoft.com/office/officeart/2005/8/layout/vList5"/>
    <dgm:cxn modelId="{91033D95-5026-45CE-8F30-9703326C1DF2}" type="presParOf" srcId="{01D19215-C24D-4BFA-B085-832D378D6FAC}" destId="{9D0E4B5F-E06E-4B64-B73F-5EA765053408}" srcOrd="1" destOrd="0" presId="urn:microsoft.com/office/officeart/2005/8/layout/vList5"/>
    <dgm:cxn modelId="{2F660621-E12F-4FAE-A8BB-7A0289EA3774}" type="presParOf" srcId="{9021C1DE-90E8-4F5F-829A-BC07C91531D4}" destId="{C0EE8D9C-E3C3-40DC-90FF-5391F806EC0E}" srcOrd="1" destOrd="0" presId="urn:microsoft.com/office/officeart/2005/8/layout/vList5"/>
    <dgm:cxn modelId="{E1E9E066-945F-4201-B6AC-081312998DC5}" type="presParOf" srcId="{9021C1DE-90E8-4F5F-829A-BC07C91531D4}" destId="{4AF70B5B-7C45-4B17-8AB7-6D7B824E394F}" srcOrd="2" destOrd="0" presId="urn:microsoft.com/office/officeart/2005/8/layout/vList5"/>
    <dgm:cxn modelId="{A48E7D69-F1D2-47F0-ABB6-B09066047C85}" type="presParOf" srcId="{4AF70B5B-7C45-4B17-8AB7-6D7B824E394F}" destId="{20FC7A30-8B0D-4275-9B63-3798F2C4AF4C}" srcOrd="0" destOrd="0" presId="urn:microsoft.com/office/officeart/2005/8/layout/vList5"/>
    <dgm:cxn modelId="{389AC1FA-5924-4F03-B139-EB97A2EF1FB1}" type="presParOf" srcId="{4AF70B5B-7C45-4B17-8AB7-6D7B824E394F}" destId="{DFDF7EEC-7EBF-4B92-AE7E-27D40C5A654C}" srcOrd="1" destOrd="0" presId="urn:microsoft.com/office/officeart/2005/8/layout/vList5"/>
    <dgm:cxn modelId="{7A57919F-3316-40E5-B2DD-D260CD0A1EDF}" type="presParOf" srcId="{9021C1DE-90E8-4F5F-829A-BC07C91531D4}" destId="{45C8F5BF-E359-4902-A130-63EB242F7946}" srcOrd="3" destOrd="0" presId="urn:microsoft.com/office/officeart/2005/8/layout/vList5"/>
    <dgm:cxn modelId="{F45B328A-32E3-48B2-B023-33344B7A8A13}" type="presParOf" srcId="{9021C1DE-90E8-4F5F-829A-BC07C91531D4}" destId="{E84DE9EF-DEA7-4CD3-AFDC-E171FC1FF270}" srcOrd="4" destOrd="0" presId="urn:microsoft.com/office/officeart/2005/8/layout/vList5"/>
    <dgm:cxn modelId="{1FDCE0F9-84B1-412C-B142-059AE637052C}" type="presParOf" srcId="{E84DE9EF-DEA7-4CD3-AFDC-E171FC1FF270}" destId="{95113995-43B9-4CBC-A16E-48D3E5CA0BEB}" srcOrd="0" destOrd="0" presId="urn:microsoft.com/office/officeart/2005/8/layout/vList5"/>
    <dgm:cxn modelId="{5BBA11B4-E95F-44DA-A438-6A9C78F5DA75}" type="presParOf" srcId="{E84DE9EF-DEA7-4CD3-AFDC-E171FC1FF270}" destId="{D9F6CF32-2B24-4648-ACF2-DEDDD67FE265}" srcOrd="1" destOrd="0" presId="urn:microsoft.com/office/officeart/2005/8/layout/vList5"/>
    <dgm:cxn modelId="{A221A714-1FFC-4220-BC15-40AC27555333}" type="presParOf" srcId="{9021C1DE-90E8-4F5F-829A-BC07C91531D4}" destId="{13112CA8-C0D9-421A-82FB-77A5E4D80664}" srcOrd="5" destOrd="0" presId="urn:microsoft.com/office/officeart/2005/8/layout/vList5"/>
    <dgm:cxn modelId="{83DAB594-C702-408A-9C3F-5C7A11B3CBC2}" type="presParOf" srcId="{9021C1DE-90E8-4F5F-829A-BC07C91531D4}" destId="{3F1CBF2C-510F-4ED3-9419-00E28BEEE64A}" srcOrd="6" destOrd="0" presId="urn:microsoft.com/office/officeart/2005/8/layout/vList5"/>
    <dgm:cxn modelId="{9D6361E2-24A9-4AD9-9E00-BCA64D3A45BF}" type="presParOf" srcId="{3F1CBF2C-510F-4ED3-9419-00E28BEEE64A}" destId="{766EF1E2-A4E3-45BF-81C6-9299378EFA68}"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FEBC1820-0E7C-4CC8-AF32-90D056649DD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B4A9FD8-F785-44C2-9FDE-4644D2939FC9}">
      <dgm:prSet custT="1"/>
      <dgm:spPr/>
      <dgm:t>
        <a:bodyPr/>
        <a:lstStyle/>
        <a:p>
          <a:r>
            <a:rPr lang="en-US" sz="1900" dirty="0">
              <a:solidFill>
                <a:schemeClr val="tx1"/>
              </a:solidFill>
              <a:latin typeface="Century Schoolbook" panose="02040604050505020304" pitchFamily="18" charset="0"/>
            </a:rPr>
            <a:t>They assure confidentiality</a:t>
          </a:r>
          <a:r>
            <a:rPr lang="en-US" sz="2500" dirty="0">
              <a:solidFill>
                <a:schemeClr val="tx1"/>
              </a:solidFill>
            </a:rPr>
            <a:t>;</a:t>
          </a:r>
        </a:p>
      </dgm:t>
    </dgm:pt>
    <dgm:pt modelId="{3811FAB2-DEC4-40CD-B436-1EA2FF424EC6}" type="parTrans" cxnId="{0BFF8536-7CDC-402B-BB87-1C975AE3F3C5}">
      <dgm:prSet/>
      <dgm:spPr/>
      <dgm:t>
        <a:bodyPr/>
        <a:lstStyle/>
        <a:p>
          <a:endParaRPr lang="en-US">
            <a:solidFill>
              <a:schemeClr val="tx1"/>
            </a:solidFill>
          </a:endParaRPr>
        </a:p>
      </dgm:t>
    </dgm:pt>
    <dgm:pt modelId="{FEBF54AD-35F6-4AEC-B3E6-42CEA4068404}" type="sibTrans" cxnId="{0BFF8536-7CDC-402B-BB87-1C975AE3F3C5}">
      <dgm:prSet/>
      <dgm:spPr/>
      <dgm:t>
        <a:bodyPr/>
        <a:lstStyle/>
        <a:p>
          <a:endParaRPr lang="en-US">
            <a:solidFill>
              <a:schemeClr val="tx1"/>
            </a:solidFill>
          </a:endParaRPr>
        </a:p>
      </dgm:t>
    </dgm:pt>
    <dgm:pt modelId="{658DB0DD-496D-48FB-8B5A-ACAA73AC9B72}">
      <dgm:prSet custT="1"/>
      <dgm:spPr/>
      <dgm:t>
        <a:bodyPr/>
        <a:lstStyle/>
        <a:p>
          <a:r>
            <a:rPr lang="en-US" sz="1900" dirty="0">
              <a:solidFill>
                <a:schemeClr val="tx1"/>
              </a:solidFill>
              <a:latin typeface="Century Schoolbook" panose="02040604050505020304" pitchFamily="18" charset="0"/>
            </a:rPr>
            <a:t>They create a mechanism for board independence and oversight; </a:t>
          </a:r>
        </a:p>
        <a:p>
          <a:endParaRPr lang="en-US" sz="1600" dirty="0">
            <a:solidFill>
              <a:schemeClr val="tx1"/>
            </a:solidFill>
          </a:endParaRPr>
        </a:p>
      </dgm:t>
    </dgm:pt>
    <dgm:pt modelId="{9A45E2A2-9212-4296-A561-44FEB6723FA9}" type="parTrans" cxnId="{FA3688ED-5322-4AB2-8ECC-1874D8B53532}">
      <dgm:prSet/>
      <dgm:spPr/>
      <dgm:t>
        <a:bodyPr/>
        <a:lstStyle/>
        <a:p>
          <a:endParaRPr lang="en-US">
            <a:solidFill>
              <a:schemeClr val="tx1"/>
            </a:solidFill>
          </a:endParaRPr>
        </a:p>
      </dgm:t>
    </dgm:pt>
    <dgm:pt modelId="{22C41B1D-4A52-4229-ADBC-7E4C5E5C3B73}" type="sibTrans" cxnId="{FA3688ED-5322-4AB2-8ECC-1874D8B53532}">
      <dgm:prSet/>
      <dgm:spPr/>
      <dgm:t>
        <a:bodyPr/>
        <a:lstStyle/>
        <a:p>
          <a:endParaRPr lang="en-US">
            <a:solidFill>
              <a:schemeClr val="tx1"/>
            </a:solidFill>
          </a:endParaRPr>
        </a:p>
      </dgm:t>
    </dgm:pt>
    <dgm:pt modelId="{62B988CA-B890-45A0-A09D-F938A17DC46E}" type="pres">
      <dgm:prSet presAssocID="{FEBC1820-0E7C-4CC8-AF32-90D056649DDF}" presName="root" presStyleCnt="0">
        <dgm:presLayoutVars>
          <dgm:dir/>
          <dgm:resizeHandles val="exact"/>
        </dgm:presLayoutVars>
      </dgm:prSet>
      <dgm:spPr/>
    </dgm:pt>
    <dgm:pt modelId="{D13F0E0E-FE7F-47BA-904E-1B6FD1466123}" type="pres">
      <dgm:prSet presAssocID="{FB4A9FD8-F785-44C2-9FDE-4644D2939FC9}" presName="compNode" presStyleCnt="0"/>
      <dgm:spPr/>
    </dgm:pt>
    <dgm:pt modelId="{55211292-5724-4CF3-9B68-C9C37D007AE6}" type="pres">
      <dgm:prSet presAssocID="{FB4A9FD8-F785-44C2-9FDE-4644D2939FC9}" presName="bgRect" presStyleLbl="bgShp" presStyleIdx="0" presStyleCnt="2"/>
      <dgm:spPr>
        <a:xfrm>
          <a:off x="0" y="849991"/>
          <a:ext cx="5906181" cy="1569215"/>
        </a:xfrm>
        <a:prstGeom prst="rect">
          <a:avLst/>
        </a:prstGeom>
        <a:noFill/>
        <a:ln w="38100" cap="sq" cmpd="dbl">
          <a:solidFill>
            <a:prstClr val="white">
              <a:lumMod val="85000"/>
            </a:prstClr>
          </a:solidFill>
          <a:prstDash val="solid"/>
          <a:miter lim="800000"/>
        </a:ln>
        <a:effectLst/>
      </dgm:spPr>
    </dgm:pt>
    <dgm:pt modelId="{863410B7-CA0F-43F4-960E-9DA7059AF511}" type="pres">
      <dgm:prSet presAssocID="{FB4A9FD8-F785-44C2-9FDE-4644D2939FC9}" presName="iconRect" presStyleLbl="node1" presStyleIdx="0" presStyleCnt="2" custLinFactY="100000" custLinFactNeighborX="1671" custLinFactNeighborY="11005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icroscope"/>
        </a:ext>
      </dgm:extLst>
    </dgm:pt>
    <dgm:pt modelId="{D9898D1A-E064-4261-B88A-4EB8AC0EA74E}" type="pres">
      <dgm:prSet presAssocID="{FB4A9FD8-F785-44C2-9FDE-4644D2939FC9}" presName="spaceRect" presStyleCnt="0"/>
      <dgm:spPr/>
    </dgm:pt>
    <dgm:pt modelId="{9B72B821-D3EB-46EE-BCA0-DA5A1D91AF84}" type="pres">
      <dgm:prSet presAssocID="{FB4A9FD8-F785-44C2-9FDE-4644D2939FC9}" presName="parTx" presStyleLbl="revTx" presStyleIdx="0" presStyleCnt="2">
        <dgm:presLayoutVars>
          <dgm:chMax val="0"/>
          <dgm:chPref val="0"/>
        </dgm:presLayoutVars>
      </dgm:prSet>
      <dgm:spPr/>
    </dgm:pt>
    <dgm:pt modelId="{025FFD97-9CE9-4F1F-BFB2-1B08A76669C0}" type="pres">
      <dgm:prSet presAssocID="{FEBF54AD-35F6-4AEC-B3E6-42CEA4068404}" presName="sibTrans" presStyleCnt="0"/>
      <dgm:spPr/>
    </dgm:pt>
    <dgm:pt modelId="{E0BD8FEF-3692-47A7-9253-82960931F6B7}" type="pres">
      <dgm:prSet presAssocID="{658DB0DD-496D-48FB-8B5A-ACAA73AC9B72}" presName="compNode" presStyleCnt="0"/>
      <dgm:spPr/>
    </dgm:pt>
    <dgm:pt modelId="{5EDC32A8-8A30-43AA-B28C-4DE1051927E9}" type="pres">
      <dgm:prSet presAssocID="{658DB0DD-496D-48FB-8B5A-ACAA73AC9B72}" presName="bgRect" presStyleLbl="bgShp" presStyleIdx="1" presStyleCnt="2"/>
      <dgm:spPr>
        <a:xfrm>
          <a:off x="0" y="2811510"/>
          <a:ext cx="5906181" cy="1569215"/>
        </a:xfrm>
        <a:prstGeom prst="rect">
          <a:avLst/>
        </a:prstGeom>
        <a:noFill/>
        <a:ln w="38100" cap="sq" cmpd="dbl">
          <a:solidFill>
            <a:prstClr val="white">
              <a:lumMod val="85000"/>
            </a:prstClr>
          </a:solidFill>
          <a:prstDash val="solid"/>
          <a:miter lim="800000"/>
        </a:ln>
        <a:effectLst/>
      </dgm:spPr>
    </dgm:pt>
    <dgm:pt modelId="{6AC72B6A-45B7-4ABB-9EFD-F5AC17DE9608}" type="pres">
      <dgm:prSet presAssocID="{658DB0DD-496D-48FB-8B5A-ACAA73AC9B72}" presName="iconRect" presStyleLbl="node1" presStyleIdx="1" presStyleCnt="2" custLinFactY="-100000" custLinFactNeighborX="1671" custLinFactNeighborY="-113678"/>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dgm:spPr>
    </dgm:pt>
    <dgm:pt modelId="{C3CD3599-88DE-4DEB-81BF-520379977D7B}" type="pres">
      <dgm:prSet presAssocID="{658DB0DD-496D-48FB-8B5A-ACAA73AC9B72}" presName="spaceRect" presStyleCnt="0"/>
      <dgm:spPr/>
    </dgm:pt>
    <dgm:pt modelId="{E7286CCF-EBB1-4A29-B240-4BC3DA177E84}" type="pres">
      <dgm:prSet presAssocID="{658DB0DD-496D-48FB-8B5A-ACAA73AC9B72}" presName="parTx" presStyleLbl="revTx" presStyleIdx="1" presStyleCnt="2">
        <dgm:presLayoutVars>
          <dgm:chMax val="0"/>
          <dgm:chPref val="0"/>
        </dgm:presLayoutVars>
      </dgm:prSet>
      <dgm:spPr/>
    </dgm:pt>
  </dgm:ptLst>
  <dgm:cxnLst>
    <dgm:cxn modelId="{0BFF8536-7CDC-402B-BB87-1C975AE3F3C5}" srcId="{FEBC1820-0E7C-4CC8-AF32-90D056649DDF}" destId="{FB4A9FD8-F785-44C2-9FDE-4644D2939FC9}" srcOrd="0" destOrd="0" parTransId="{3811FAB2-DEC4-40CD-B436-1EA2FF424EC6}" sibTransId="{FEBF54AD-35F6-4AEC-B3E6-42CEA4068404}"/>
    <dgm:cxn modelId="{940E105F-883F-44D4-9F56-0B7FE14915E9}" type="presOf" srcId="{658DB0DD-496D-48FB-8B5A-ACAA73AC9B72}" destId="{E7286CCF-EBB1-4A29-B240-4BC3DA177E84}" srcOrd="0" destOrd="0" presId="urn:microsoft.com/office/officeart/2018/2/layout/IconVerticalSolidList"/>
    <dgm:cxn modelId="{61977E78-748F-4B5D-8121-664EFC829AE6}" type="presOf" srcId="{FB4A9FD8-F785-44C2-9FDE-4644D2939FC9}" destId="{9B72B821-D3EB-46EE-BCA0-DA5A1D91AF84}" srcOrd="0" destOrd="0" presId="urn:microsoft.com/office/officeart/2018/2/layout/IconVerticalSolidList"/>
    <dgm:cxn modelId="{FA3688ED-5322-4AB2-8ECC-1874D8B53532}" srcId="{FEBC1820-0E7C-4CC8-AF32-90D056649DDF}" destId="{658DB0DD-496D-48FB-8B5A-ACAA73AC9B72}" srcOrd="1" destOrd="0" parTransId="{9A45E2A2-9212-4296-A561-44FEB6723FA9}" sibTransId="{22C41B1D-4A52-4229-ADBC-7E4C5E5C3B73}"/>
    <dgm:cxn modelId="{1ABD34FB-5C70-4EF9-A5D8-322B9B4207E4}" type="presOf" srcId="{FEBC1820-0E7C-4CC8-AF32-90D056649DDF}" destId="{62B988CA-B890-45A0-A09D-F938A17DC46E}" srcOrd="0" destOrd="0" presId="urn:microsoft.com/office/officeart/2018/2/layout/IconVerticalSolidList"/>
    <dgm:cxn modelId="{0AB8BE59-62C3-4D52-852D-3357A42DC1CB}" type="presParOf" srcId="{62B988CA-B890-45A0-A09D-F938A17DC46E}" destId="{D13F0E0E-FE7F-47BA-904E-1B6FD1466123}" srcOrd="0" destOrd="0" presId="urn:microsoft.com/office/officeart/2018/2/layout/IconVerticalSolidList"/>
    <dgm:cxn modelId="{40248949-64A5-44F1-9329-14F317069236}" type="presParOf" srcId="{D13F0E0E-FE7F-47BA-904E-1B6FD1466123}" destId="{55211292-5724-4CF3-9B68-C9C37D007AE6}" srcOrd="0" destOrd="0" presId="urn:microsoft.com/office/officeart/2018/2/layout/IconVerticalSolidList"/>
    <dgm:cxn modelId="{C7EA334F-CBDA-4D2C-9DA9-FD467FB1B932}" type="presParOf" srcId="{D13F0E0E-FE7F-47BA-904E-1B6FD1466123}" destId="{863410B7-CA0F-43F4-960E-9DA7059AF511}" srcOrd="1" destOrd="0" presId="urn:microsoft.com/office/officeart/2018/2/layout/IconVerticalSolidList"/>
    <dgm:cxn modelId="{926CA147-421B-4FCE-94A0-03F7BC3DCFE1}" type="presParOf" srcId="{D13F0E0E-FE7F-47BA-904E-1B6FD1466123}" destId="{D9898D1A-E064-4261-B88A-4EB8AC0EA74E}" srcOrd="2" destOrd="0" presId="urn:microsoft.com/office/officeart/2018/2/layout/IconVerticalSolidList"/>
    <dgm:cxn modelId="{00D14914-C13B-4223-9651-F5BE3FB276F6}" type="presParOf" srcId="{D13F0E0E-FE7F-47BA-904E-1B6FD1466123}" destId="{9B72B821-D3EB-46EE-BCA0-DA5A1D91AF84}" srcOrd="3" destOrd="0" presId="urn:microsoft.com/office/officeart/2018/2/layout/IconVerticalSolidList"/>
    <dgm:cxn modelId="{920DD7CD-897E-4B37-BD43-A1B2E58CE2CB}" type="presParOf" srcId="{62B988CA-B890-45A0-A09D-F938A17DC46E}" destId="{025FFD97-9CE9-4F1F-BFB2-1B08A76669C0}" srcOrd="1" destOrd="0" presId="urn:microsoft.com/office/officeart/2018/2/layout/IconVerticalSolidList"/>
    <dgm:cxn modelId="{77849E9C-8FA9-46BD-AF4D-35721A917D7D}" type="presParOf" srcId="{62B988CA-B890-45A0-A09D-F938A17DC46E}" destId="{E0BD8FEF-3692-47A7-9253-82960931F6B7}" srcOrd="2" destOrd="0" presId="urn:microsoft.com/office/officeart/2018/2/layout/IconVerticalSolidList"/>
    <dgm:cxn modelId="{E81A4F51-8CB5-43FA-916F-E102953BCAC4}" type="presParOf" srcId="{E0BD8FEF-3692-47A7-9253-82960931F6B7}" destId="{5EDC32A8-8A30-43AA-B28C-4DE1051927E9}" srcOrd="0" destOrd="0" presId="urn:microsoft.com/office/officeart/2018/2/layout/IconVerticalSolidList"/>
    <dgm:cxn modelId="{AD227CB4-5B9B-4BE2-BA14-9989AF96D370}" type="presParOf" srcId="{E0BD8FEF-3692-47A7-9253-82960931F6B7}" destId="{6AC72B6A-45B7-4ABB-9EFD-F5AC17DE9608}" srcOrd="1" destOrd="0" presId="urn:microsoft.com/office/officeart/2018/2/layout/IconVerticalSolidList"/>
    <dgm:cxn modelId="{4E154464-E1AA-488E-BD2F-70AF214AC0E4}" type="presParOf" srcId="{E0BD8FEF-3692-47A7-9253-82960931F6B7}" destId="{C3CD3599-88DE-4DEB-81BF-520379977D7B}" srcOrd="2" destOrd="0" presId="urn:microsoft.com/office/officeart/2018/2/layout/IconVerticalSolidList"/>
    <dgm:cxn modelId="{A4329523-DF54-4571-9B6A-0350FE851B90}" type="presParOf" srcId="{E0BD8FEF-3692-47A7-9253-82960931F6B7}" destId="{E7286CCF-EBB1-4A29-B240-4BC3DA177E8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8B83DE-D565-462A-9E6B-AF5BA8EB3213}">
      <dsp:nvSpPr>
        <dsp:cNvPr id="0" name=""/>
        <dsp:cNvSpPr/>
      </dsp:nvSpPr>
      <dsp:spPr>
        <a:xfrm>
          <a:off x="1383595" y="1292603"/>
          <a:ext cx="3220170" cy="3220170"/>
        </a:xfrm>
        <a:prstGeom prst="ellipse">
          <a:avLst/>
        </a:prstGeom>
        <a:solidFill>
          <a:schemeClr val="accent2">
            <a:lumMod val="60000"/>
            <a:lumOff val="40000"/>
            <a:alpha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entury Schoolbook" panose="02040604050505020304" pitchFamily="18" charset="0"/>
            </a:rPr>
            <a:t>YOU HAVE LEGAL RESPONSIBILITIES AS FIDUCIARIES. </a:t>
          </a:r>
        </a:p>
      </dsp:txBody>
      <dsp:txXfrm>
        <a:off x="1855178" y="1764186"/>
        <a:ext cx="2277004" cy="2277004"/>
      </dsp:txXfrm>
    </dsp:sp>
    <dsp:sp modelId="{03621A13-E4FB-4996-B246-0D47BD6EA940}">
      <dsp:nvSpPr>
        <dsp:cNvPr id="0" name=""/>
        <dsp:cNvSpPr/>
      </dsp:nvSpPr>
      <dsp:spPr>
        <a:xfrm>
          <a:off x="2188638" y="574"/>
          <a:ext cx="1610085" cy="1610085"/>
        </a:xfrm>
        <a:prstGeom prst="ellipse">
          <a:avLst/>
        </a:prstGeom>
        <a:solidFill>
          <a:schemeClr val="bg2">
            <a:lumMod val="60000"/>
            <a:lumOff val="40000"/>
            <a:alpha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Century Schoolbook" panose="02040604050505020304" pitchFamily="18" charset="0"/>
            </a:rPr>
            <a:t>Duty of Care</a:t>
          </a:r>
        </a:p>
      </dsp:txBody>
      <dsp:txXfrm>
        <a:off x="2424429" y="236365"/>
        <a:ext cx="1138503" cy="1138503"/>
      </dsp:txXfrm>
    </dsp:sp>
    <dsp:sp modelId="{C167AB5A-CB97-4AE6-9C32-A193E7BDC6E1}">
      <dsp:nvSpPr>
        <dsp:cNvPr id="0" name=""/>
        <dsp:cNvSpPr/>
      </dsp:nvSpPr>
      <dsp:spPr>
        <a:xfrm>
          <a:off x="4285709" y="2097645"/>
          <a:ext cx="1610085" cy="1610085"/>
        </a:xfrm>
        <a:prstGeom prst="ellipse">
          <a:avLst/>
        </a:prstGeom>
        <a:solidFill>
          <a:schemeClr val="bg1">
            <a:lumMod val="85000"/>
            <a:alpha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Century Schoolbook" panose="02040604050505020304" pitchFamily="18" charset="0"/>
            </a:rPr>
            <a:t>Duty of Loyalty</a:t>
          </a:r>
        </a:p>
      </dsp:txBody>
      <dsp:txXfrm>
        <a:off x="4521500" y="2333436"/>
        <a:ext cx="1138503" cy="1138503"/>
      </dsp:txXfrm>
    </dsp:sp>
    <dsp:sp modelId="{A0CF15BB-B4CC-4748-AC78-027729B4EB6A}">
      <dsp:nvSpPr>
        <dsp:cNvPr id="0" name=""/>
        <dsp:cNvSpPr/>
      </dsp:nvSpPr>
      <dsp:spPr>
        <a:xfrm>
          <a:off x="2188638" y="4194717"/>
          <a:ext cx="1610085" cy="1610085"/>
        </a:xfrm>
        <a:prstGeom prst="ellipse">
          <a:avLst/>
        </a:prstGeom>
        <a:solidFill>
          <a:schemeClr val="bg1">
            <a:lumMod val="95000"/>
            <a:alpha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Century Schoolbook" panose="02040604050505020304" pitchFamily="18" charset="0"/>
            </a:rPr>
            <a:t>Duty of Good Faith</a:t>
          </a:r>
        </a:p>
      </dsp:txBody>
      <dsp:txXfrm>
        <a:off x="2424429" y="4430508"/>
        <a:ext cx="1138503" cy="1138503"/>
      </dsp:txXfrm>
    </dsp:sp>
    <dsp:sp modelId="{CF1328B6-FD73-47A5-ADC3-CFA5282C450A}">
      <dsp:nvSpPr>
        <dsp:cNvPr id="0" name=""/>
        <dsp:cNvSpPr/>
      </dsp:nvSpPr>
      <dsp:spPr>
        <a:xfrm>
          <a:off x="91567" y="2097645"/>
          <a:ext cx="1610085" cy="1610085"/>
        </a:xfrm>
        <a:prstGeom prst="ellipse">
          <a:avLst/>
        </a:prstGeom>
        <a:solidFill>
          <a:schemeClr val="bg2">
            <a:alpha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Century Schoolbook" panose="02040604050505020304" pitchFamily="18" charset="0"/>
            </a:rPr>
            <a:t>Duty of Obedience</a:t>
          </a:r>
        </a:p>
        <a:p>
          <a:pPr marL="0" lvl="0" indent="0" algn="ctr" defTabSz="577850">
            <a:lnSpc>
              <a:spcPct val="90000"/>
            </a:lnSpc>
            <a:spcBef>
              <a:spcPct val="0"/>
            </a:spcBef>
            <a:spcAft>
              <a:spcPct val="35000"/>
            </a:spcAft>
            <a:buNone/>
          </a:pPr>
          <a:r>
            <a:rPr lang="en-US" sz="1300" kern="1200" dirty="0">
              <a:latin typeface="Century Schoolbook" panose="02040604050505020304" pitchFamily="18" charset="0"/>
            </a:rPr>
            <a:t>=</a:t>
          </a:r>
        </a:p>
        <a:p>
          <a:pPr marL="0" lvl="0" indent="0" algn="ctr" defTabSz="577850">
            <a:lnSpc>
              <a:spcPct val="90000"/>
            </a:lnSpc>
            <a:spcBef>
              <a:spcPct val="0"/>
            </a:spcBef>
            <a:spcAft>
              <a:spcPct val="35000"/>
            </a:spcAft>
            <a:buNone/>
          </a:pPr>
          <a:r>
            <a:rPr lang="en-US" sz="1300" kern="1200" dirty="0">
              <a:latin typeface="Century Schoolbook" panose="02040604050505020304" pitchFamily="18" charset="0"/>
            </a:rPr>
            <a:t>Duty of Fidelity </a:t>
          </a:r>
        </a:p>
      </dsp:txBody>
      <dsp:txXfrm>
        <a:off x="327358" y="2333436"/>
        <a:ext cx="1138503" cy="11385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0E4B5F-E06E-4B64-B73F-5EA765053408}">
      <dsp:nvSpPr>
        <dsp:cNvPr id="0" name=""/>
        <dsp:cNvSpPr/>
      </dsp:nvSpPr>
      <dsp:spPr>
        <a:xfrm rot="5400000">
          <a:off x="7090481" y="-2996097"/>
          <a:ext cx="868203" cy="708196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0" kern="1200" dirty="0">
              <a:latin typeface="Century Schoolbook" panose="02040604050505020304" pitchFamily="18" charset="0"/>
            </a:rPr>
            <a:t>Attend meetings, actively participate. </a:t>
          </a:r>
        </a:p>
        <a:p>
          <a:pPr marL="171450" lvl="1" indent="-171450" algn="l" defTabSz="711200">
            <a:lnSpc>
              <a:spcPct val="90000"/>
            </a:lnSpc>
            <a:spcBef>
              <a:spcPct val="0"/>
            </a:spcBef>
            <a:spcAft>
              <a:spcPct val="15000"/>
            </a:spcAft>
            <a:buChar char="•"/>
          </a:pPr>
          <a:r>
            <a:rPr lang="en-US" sz="1600" b="0" kern="1200" dirty="0">
              <a:latin typeface="Century Schoolbook" panose="02040604050505020304" pitchFamily="18" charset="0"/>
            </a:rPr>
            <a:t>Understand the association mission statement.</a:t>
          </a:r>
        </a:p>
        <a:p>
          <a:pPr marL="171450" lvl="1" indent="-171450" algn="l" defTabSz="711200">
            <a:lnSpc>
              <a:spcPct val="90000"/>
            </a:lnSpc>
            <a:spcBef>
              <a:spcPct val="0"/>
            </a:spcBef>
            <a:spcAft>
              <a:spcPct val="15000"/>
            </a:spcAft>
            <a:buChar char="•"/>
          </a:pPr>
          <a:r>
            <a:rPr lang="en-US" sz="1600" b="0" kern="1200" dirty="0">
              <a:latin typeface="Century Schoolbook" panose="02040604050505020304" pitchFamily="18" charset="0"/>
            </a:rPr>
            <a:t>Receive sufficient information. Review and understand it. </a:t>
          </a:r>
        </a:p>
      </dsp:txBody>
      <dsp:txXfrm rot="-5400000">
        <a:off x="3983603" y="153163"/>
        <a:ext cx="7039578" cy="783439"/>
      </dsp:txXfrm>
    </dsp:sp>
    <dsp:sp modelId="{098F78A1-CC38-4666-ACB0-50761911267B}">
      <dsp:nvSpPr>
        <dsp:cNvPr id="0" name=""/>
        <dsp:cNvSpPr/>
      </dsp:nvSpPr>
      <dsp:spPr>
        <a:xfrm>
          <a:off x="0" y="2256"/>
          <a:ext cx="3983603" cy="1085253"/>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Century Schoolbook" panose="02040604050505020304" pitchFamily="18" charset="0"/>
            </a:rPr>
            <a:t>BE REASONABLY ACQUAINTED WITH MATTERS DEMANDING ATTENTION. </a:t>
          </a:r>
        </a:p>
      </dsp:txBody>
      <dsp:txXfrm>
        <a:off x="52978" y="55234"/>
        <a:ext cx="3877647" cy="979297"/>
      </dsp:txXfrm>
    </dsp:sp>
    <dsp:sp modelId="{DFDF7EEC-7EBF-4B92-AE7E-27D40C5A654C}">
      <dsp:nvSpPr>
        <dsp:cNvPr id="0" name=""/>
        <dsp:cNvSpPr/>
      </dsp:nvSpPr>
      <dsp:spPr>
        <a:xfrm rot="5400000">
          <a:off x="7090481" y="-1856580"/>
          <a:ext cx="868203" cy="708196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0" kern="1200" dirty="0">
              <a:latin typeface="Century Schoolbook" panose="02040604050505020304" pitchFamily="18" charset="0"/>
            </a:rPr>
            <a:t>Ask questions. </a:t>
          </a:r>
        </a:p>
        <a:p>
          <a:pPr marL="171450" lvl="1" indent="-171450" algn="l" defTabSz="711200">
            <a:lnSpc>
              <a:spcPct val="90000"/>
            </a:lnSpc>
            <a:spcBef>
              <a:spcPct val="0"/>
            </a:spcBef>
            <a:spcAft>
              <a:spcPct val="15000"/>
            </a:spcAft>
            <a:buChar char="•"/>
          </a:pPr>
          <a:r>
            <a:rPr lang="en-US" sz="1600" b="0" kern="1200" dirty="0">
              <a:latin typeface="Century Schoolbook" panose="02040604050505020304" pitchFamily="18" charset="0"/>
            </a:rPr>
            <a:t>Question assumptions. </a:t>
          </a:r>
        </a:p>
        <a:p>
          <a:pPr marL="171450" lvl="1" indent="-171450" algn="l" defTabSz="711200">
            <a:lnSpc>
              <a:spcPct val="90000"/>
            </a:lnSpc>
            <a:spcBef>
              <a:spcPct val="0"/>
            </a:spcBef>
            <a:spcAft>
              <a:spcPct val="15000"/>
            </a:spcAft>
            <a:buChar char="•"/>
          </a:pPr>
          <a:r>
            <a:rPr lang="en-US" sz="1600" b="0" kern="1200" dirty="0">
              <a:latin typeface="Century Schoolbook" panose="02040604050505020304" pitchFamily="18" charset="0"/>
            </a:rPr>
            <a:t>If something does not make sense, inquire. </a:t>
          </a:r>
        </a:p>
      </dsp:txBody>
      <dsp:txXfrm rot="-5400000">
        <a:off x="3983603" y="1292680"/>
        <a:ext cx="7039578" cy="783439"/>
      </dsp:txXfrm>
    </dsp:sp>
    <dsp:sp modelId="{20FC7A30-8B0D-4275-9B63-3798F2C4AF4C}">
      <dsp:nvSpPr>
        <dsp:cNvPr id="0" name=""/>
        <dsp:cNvSpPr/>
      </dsp:nvSpPr>
      <dsp:spPr>
        <a:xfrm>
          <a:off x="0" y="1141772"/>
          <a:ext cx="3983603" cy="1085253"/>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Century Schoolbook" panose="02040604050505020304" pitchFamily="18" charset="0"/>
            </a:rPr>
            <a:t>REQUIRES REASONABLE INQUIRY</a:t>
          </a:r>
        </a:p>
      </dsp:txBody>
      <dsp:txXfrm>
        <a:off x="52978" y="1194750"/>
        <a:ext cx="3877647" cy="979297"/>
      </dsp:txXfrm>
    </dsp:sp>
    <dsp:sp modelId="{D9F6CF32-2B24-4648-ACF2-DEDDD67FE265}">
      <dsp:nvSpPr>
        <dsp:cNvPr id="0" name=""/>
        <dsp:cNvSpPr/>
      </dsp:nvSpPr>
      <dsp:spPr>
        <a:xfrm rot="5400000">
          <a:off x="7046069" y="-769069"/>
          <a:ext cx="957028" cy="708196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endParaRPr lang="en-US" sz="1600" b="0" kern="1200" dirty="0">
            <a:latin typeface="Century Schoolbook" panose="02040604050505020304" pitchFamily="18" charset="0"/>
          </a:endParaRPr>
        </a:p>
        <a:p>
          <a:pPr marL="171450" lvl="1" indent="-171450" algn="l" defTabSz="711200">
            <a:lnSpc>
              <a:spcPct val="90000"/>
            </a:lnSpc>
            <a:spcBef>
              <a:spcPct val="0"/>
            </a:spcBef>
            <a:spcAft>
              <a:spcPct val="15000"/>
            </a:spcAft>
            <a:buChar char="•"/>
          </a:pPr>
          <a:r>
            <a:rPr lang="en-US" sz="1600" b="0" kern="1200" dirty="0">
              <a:latin typeface="Century Schoolbook" panose="02040604050505020304" pitchFamily="18" charset="0"/>
            </a:rPr>
            <a:t>Use own judgement.</a:t>
          </a:r>
        </a:p>
        <a:p>
          <a:pPr marL="171450" lvl="1" indent="-171450" algn="l" defTabSz="711200">
            <a:lnSpc>
              <a:spcPct val="90000"/>
            </a:lnSpc>
            <a:spcBef>
              <a:spcPct val="0"/>
            </a:spcBef>
            <a:spcAft>
              <a:spcPct val="15000"/>
            </a:spcAft>
            <a:buChar char="•"/>
          </a:pPr>
          <a:r>
            <a:rPr lang="en-US" sz="1600" b="0" kern="1200" dirty="0">
              <a:latin typeface="Century Schoolbook" panose="02040604050505020304" pitchFamily="18" charset="0"/>
            </a:rPr>
            <a:t>Balance risks and rewards of each action.</a:t>
          </a:r>
        </a:p>
        <a:p>
          <a:pPr marL="171450" lvl="1" indent="-171450" algn="l" defTabSz="711200">
            <a:lnSpc>
              <a:spcPct val="90000"/>
            </a:lnSpc>
            <a:spcBef>
              <a:spcPct val="0"/>
            </a:spcBef>
            <a:spcAft>
              <a:spcPct val="15000"/>
            </a:spcAft>
            <a:buChar char="•"/>
          </a:pPr>
          <a:r>
            <a:rPr lang="en-US" sz="1600" b="0" kern="1200" dirty="0">
              <a:latin typeface="Century Schoolbook" panose="02040604050505020304" pitchFamily="18" charset="0"/>
            </a:rPr>
            <a:t>Board action: don’t agree if you don’t agree. 	</a:t>
          </a:r>
        </a:p>
        <a:p>
          <a:pPr marL="171450" lvl="1" indent="-171450" algn="l" defTabSz="711200">
            <a:lnSpc>
              <a:spcPct val="90000"/>
            </a:lnSpc>
            <a:spcBef>
              <a:spcPct val="0"/>
            </a:spcBef>
            <a:spcAft>
              <a:spcPct val="15000"/>
            </a:spcAft>
            <a:buChar char="•"/>
          </a:pPr>
          <a:endParaRPr lang="en-US" sz="1600" b="0" kern="1200" dirty="0">
            <a:latin typeface="Century Schoolbook" panose="02040604050505020304" pitchFamily="18" charset="0"/>
          </a:endParaRPr>
        </a:p>
      </dsp:txBody>
      <dsp:txXfrm rot="-5400000">
        <a:off x="3983603" y="2340115"/>
        <a:ext cx="7035242" cy="863592"/>
      </dsp:txXfrm>
    </dsp:sp>
    <dsp:sp modelId="{95113995-43B9-4CBC-A16E-48D3E5CA0BEB}">
      <dsp:nvSpPr>
        <dsp:cNvPr id="0" name=""/>
        <dsp:cNvSpPr/>
      </dsp:nvSpPr>
      <dsp:spPr>
        <a:xfrm>
          <a:off x="0" y="2281289"/>
          <a:ext cx="3983603" cy="1085253"/>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Century Schoolbook" panose="02040604050505020304" pitchFamily="18" charset="0"/>
            </a:rPr>
            <a:t>ACT WITH COMMON SENSE AND INFORMED JUDGEMENT. </a:t>
          </a:r>
        </a:p>
      </dsp:txBody>
      <dsp:txXfrm>
        <a:off x="52978" y="2334267"/>
        <a:ext cx="3877647" cy="979297"/>
      </dsp:txXfrm>
    </dsp:sp>
    <dsp:sp modelId="{766EF1E2-A4E3-45BF-81C6-9299378EFA68}">
      <dsp:nvSpPr>
        <dsp:cNvPr id="0" name=""/>
        <dsp:cNvSpPr/>
      </dsp:nvSpPr>
      <dsp:spPr>
        <a:xfrm>
          <a:off x="0" y="3420805"/>
          <a:ext cx="3983603" cy="1085253"/>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Century Schoolbook" panose="02040604050505020304" pitchFamily="18" charset="0"/>
            </a:rPr>
            <a:t>EXERCISE OVERSIGHT</a:t>
          </a:r>
        </a:p>
      </dsp:txBody>
      <dsp:txXfrm>
        <a:off x="52978" y="3473783"/>
        <a:ext cx="3877647" cy="9792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211292-5724-4CF3-9B68-C9C37D007AE6}">
      <dsp:nvSpPr>
        <dsp:cNvPr id="0" name=""/>
        <dsp:cNvSpPr/>
      </dsp:nvSpPr>
      <dsp:spPr>
        <a:xfrm>
          <a:off x="0" y="415127"/>
          <a:ext cx="4944403" cy="1391899"/>
        </a:xfrm>
        <a:prstGeom prst="rect">
          <a:avLst/>
        </a:prstGeom>
        <a:noFill/>
        <a:ln w="38100" cap="sq" cmpd="dbl">
          <a:solidFill>
            <a:prstClr val="white">
              <a:lumMod val="85000"/>
            </a:prstClr>
          </a:solidFill>
          <a:prstDash val="solid"/>
          <a:miter lim="800000"/>
        </a:ln>
        <a:effectLst/>
      </dsp:spPr>
      <dsp:style>
        <a:lnRef idx="0">
          <a:scrgbClr r="0" g="0" b="0"/>
        </a:lnRef>
        <a:fillRef idx="1">
          <a:scrgbClr r="0" g="0" b="0"/>
        </a:fillRef>
        <a:effectRef idx="0">
          <a:scrgbClr r="0" g="0" b="0"/>
        </a:effectRef>
        <a:fontRef idx="minor"/>
      </dsp:style>
    </dsp:sp>
    <dsp:sp modelId="{863410B7-CA0F-43F4-960E-9DA7059AF511}">
      <dsp:nvSpPr>
        <dsp:cNvPr id="0" name=""/>
        <dsp:cNvSpPr/>
      </dsp:nvSpPr>
      <dsp:spPr>
        <a:xfrm>
          <a:off x="433841" y="2336361"/>
          <a:ext cx="765544" cy="7655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72B821-D3EB-46EE-BCA0-DA5A1D91AF84}">
      <dsp:nvSpPr>
        <dsp:cNvPr id="0" name=""/>
        <dsp:cNvSpPr/>
      </dsp:nvSpPr>
      <dsp:spPr>
        <a:xfrm>
          <a:off x="1607643" y="415127"/>
          <a:ext cx="3336759" cy="1391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309" tIns="147309" rIns="147309" bIns="147309"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tx1"/>
              </a:solidFill>
              <a:latin typeface="Century Schoolbook" panose="02040604050505020304" pitchFamily="18" charset="0"/>
            </a:rPr>
            <a:t>They assure confidentiality</a:t>
          </a:r>
          <a:r>
            <a:rPr lang="en-US" sz="2500" kern="1200" dirty="0">
              <a:solidFill>
                <a:schemeClr val="tx1"/>
              </a:solidFill>
            </a:rPr>
            <a:t>;</a:t>
          </a:r>
        </a:p>
      </dsp:txBody>
      <dsp:txXfrm>
        <a:off x="1607643" y="415127"/>
        <a:ext cx="3336759" cy="1391899"/>
      </dsp:txXfrm>
    </dsp:sp>
    <dsp:sp modelId="{5EDC32A8-8A30-43AA-B28C-4DE1051927E9}">
      <dsp:nvSpPr>
        <dsp:cNvPr id="0" name=""/>
        <dsp:cNvSpPr/>
      </dsp:nvSpPr>
      <dsp:spPr>
        <a:xfrm>
          <a:off x="0" y="2100058"/>
          <a:ext cx="4944403" cy="1391899"/>
        </a:xfrm>
        <a:prstGeom prst="rect">
          <a:avLst/>
        </a:prstGeom>
        <a:noFill/>
        <a:ln w="38100" cap="sq" cmpd="dbl">
          <a:solidFill>
            <a:prstClr val="white">
              <a:lumMod val="85000"/>
            </a:prstClr>
          </a:solidFill>
          <a:prstDash val="solid"/>
          <a:miter lim="800000"/>
        </a:ln>
        <a:effectLst/>
      </dsp:spPr>
      <dsp:style>
        <a:lnRef idx="0">
          <a:scrgbClr r="0" g="0" b="0"/>
        </a:lnRef>
        <a:fillRef idx="1">
          <a:scrgbClr r="0" g="0" b="0"/>
        </a:fillRef>
        <a:effectRef idx="0">
          <a:scrgbClr r="0" g="0" b="0"/>
        </a:effectRef>
        <a:fontRef idx="minor"/>
      </dsp:style>
    </dsp:sp>
    <dsp:sp modelId="{6AC72B6A-45B7-4ABB-9EFD-F5AC17DE9608}">
      <dsp:nvSpPr>
        <dsp:cNvPr id="0" name=""/>
        <dsp:cNvSpPr/>
      </dsp:nvSpPr>
      <dsp:spPr>
        <a:xfrm>
          <a:off x="433841" y="777435"/>
          <a:ext cx="765544" cy="76554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286CCF-EBB1-4A29-B240-4BC3DA177E84}">
      <dsp:nvSpPr>
        <dsp:cNvPr id="0" name=""/>
        <dsp:cNvSpPr/>
      </dsp:nvSpPr>
      <dsp:spPr>
        <a:xfrm>
          <a:off x="1607643" y="2100058"/>
          <a:ext cx="3336759" cy="1391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309" tIns="147309" rIns="147309" bIns="147309"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tx1"/>
              </a:solidFill>
              <a:latin typeface="Century Schoolbook" panose="02040604050505020304" pitchFamily="18" charset="0"/>
            </a:rPr>
            <a:t>They create a mechanism for board independence and oversight; </a:t>
          </a:r>
        </a:p>
        <a:p>
          <a:pPr marL="0" lvl="0" indent="0" algn="l" defTabSz="844550">
            <a:lnSpc>
              <a:spcPct val="90000"/>
            </a:lnSpc>
            <a:spcBef>
              <a:spcPct val="0"/>
            </a:spcBef>
            <a:spcAft>
              <a:spcPct val="35000"/>
            </a:spcAft>
            <a:buNone/>
          </a:pPr>
          <a:endParaRPr lang="en-US" sz="1600" kern="1200" dirty="0">
            <a:solidFill>
              <a:schemeClr val="tx1"/>
            </a:solidFill>
          </a:endParaRPr>
        </a:p>
      </dsp:txBody>
      <dsp:txXfrm>
        <a:off x="1607643" y="2100058"/>
        <a:ext cx="3336759" cy="1391899"/>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8F990B-24E5-4499-8C79-4ED219295FD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85E1768-BE9B-4942-A8CB-EFAD2A74CC1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B8B1D3-CA11-462C-8816-123A2688E88A}" type="datetimeFigureOut">
              <a:rPr lang="en-US" smtClean="0"/>
              <a:t>8/1/2023</a:t>
            </a:fld>
            <a:endParaRPr lang="en-US" dirty="0"/>
          </a:p>
        </p:txBody>
      </p:sp>
      <p:sp>
        <p:nvSpPr>
          <p:cNvPr id="4" name="Footer Placeholder 3">
            <a:extLst>
              <a:ext uri="{FF2B5EF4-FFF2-40B4-BE49-F238E27FC236}">
                <a16:creationId xmlns:a16="http://schemas.microsoft.com/office/drawing/2014/main" id="{5AAD7F43-CABD-4887-B9A6-4547FDC501D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D62B5D-88F2-4AEE-AFD3-46FC212370B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D33B2F-C487-4AD4-A204-7F6ECAAF7584}" type="slidenum">
              <a:rPr lang="en-US" smtClean="0"/>
              <a:t>‹#›</a:t>
            </a:fld>
            <a:endParaRPr lang="en-US" dirty="0"/>
          </a:p>
        </p:txBody>
      </p:sp>
    </p:spTree>
    <p:extLst>
      <p:ext uri="{BB962C8B-B14F-4D97-AF65-F5344CB8AC3E}">
        <p14:creationId xmlns:p14="http://schemas.microsoft.com/office/powerpoint/2010/main" val="21907760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DF1E18-A233-4803-B0B0-268AE51B02D8}" type="datetimeFigureOut">
              <a:rPr lang="en-US" smtClean="0"/>
              <a:t>8/1/2023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78AD7B-6C45-4427-8F54-14247E29ED01}" type="slidenum">
              <a:rPr lang="en-US" smtClean="0"/>
              <a:t>‹#›</a:t>
            </a:fld>
            <a:endParaRPr lang="en-US" dirty="0"/>
          </a:p>
        </p:txBody>
      </p:sp>
    </p:spTree>
    <p:extLst>
      <p:ext uri="{BB962C8B-B14F-4D97-AF65-F5344CB8AC3E}">
        <p14:creationId xmlns:p14="http://schemas.microsoft.com/office/powerpoint/2010/main" val="4150696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2411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CF3A1-9863-43A3-B39B-8E6FEFD6E2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172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8AD7B-6C45-4427-8F54-14247E29ED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2548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CF3A1-9863-43A3-B39B-8E6FEFD6E2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005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78AD7B-6C45-4427-8F54-14247E29ED01}" type="slidenum">
              <a:rPr lang="en-US" smtClean="0"/>
              <a:t>14</a:t>
            </a:fld>
            <a:endParaRPr lang="en-US" dirty="0"/>
          </a:p>
        </p:txBody>
      </p:sp>
    </p:spTree>
    <p:extLst>
      <p:ext uri="{BB962C8B-B14F-4D97-AF65-F5344CB8AC3E}">
        <p14:creationId xmlns:p14="http://schemas.microsoft.com/office/powerpoint/2010/main" val="3978588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CF3A1-9863-43A3-B39B-8E6FEFD6E2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0466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CF3A1-9863-43A3-B39B-8E6FEFD6E2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886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E5FABD-26C8-4F74-B1E3-45BC91BC9D7B}" type="slidenum">
              <a:rPr kumimoji="0" lang="en-US" sz="1200" b="0" i="0" u="none" strike="noStrike" kern="1200" cap="none" spc="0" normalizeH="0" baseline="0" noProof="0" smtClean="0">
                <a:ln>
                  <a:noFill/>
                </a:ln>
                <a:solidFill>
                  <a:prstClr val="black"/>
                </a:solidFill>
                <a:effectLst/>
                <a:uLnTx/>
                <a:uFillTx/>
                <a:latin typeface="Tw Cen MT" panose="020B06020201040206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421521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8AD7B-6C45-4427-8F54-14247E29ED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984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78AD7B-6C45-4427-8F54-14247E29ED01}" type="slidenum">
              <a:rPr lang="en-US" smtClean="0"/>
              <a:t>2</a:t>
            </a:fld>
            <a:endParaRPr lang="en-US" dirty="0"/>
          </a:p>
        </p:txBody>
      </p:sp>
    </p:spTree>
    <p:extLst>
      <p:ext uri="{BB962C8B-B14F-4D97-AF65-F5344CB8AC3E}">
        <p14:creationId xmlns:p14="http://schemas.microsoft.com/office/powerpoint/2010/main" val="2366012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78AD7B-6C45-4427-8F54-14247E29ED01}" type="slidenum">
              <a:rPr lang="en-US" smtClean="0"/>
              <a:t>3</a:t>
            </a:fld>
            <a:endParaRPr lang="en-US" dirty="0"/>
          </a:p>
        </p:txBody>
      </p:sp>
    </p:spTree>
    <p:extLst>
      <p:ext uri="{BB962C8B-B14F-4D97-AF65-F5344CB8AC3E}">
        <p14:creationId xmlns:p14="http://schemas.microsoft.com/office/powerpoint/2010/main" val="3059379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8AD7B-6C45-4427-8F54-14247E29ED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326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E5FABD-26C8-4F74-B1E3-45BC91BC9D7B}" type="slidenum">
              <a:rPr kumimoji="0" lang="en-US" sz="1200" b="0" i="0" u="none" strike="noStrike" kern="1200" cap="none" spc="0" normalizeH="0" baseline="0" noProof="0" smtClean="0">
                <a:ln>
                  <a:noFill/>
                </a:ln>
                <a:solidFill>
                  <a:prstClr val="black"/>
                </a:solidFill>
                <a:effectLst/>
                <a:uLnTx/>
                <a:uFillTx/>
                <a:latin typeface="Tw Cen MT" panose="020B06020201040206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544017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E5FABD-26C8-4F74-B1E3-45BC91BC9D7B}" type="slidenum">
              <a:rPr kumimoji="0" lang="en-US" sz="1200" b="0" i="0" u="none" strike="noStrike" kern="1200" cap="none" spc="0" normalizeH="0" baseline="0" noProof="0" smtClean="0">
                <a:ln>
                  <a:noFill/>
                </a:ln>
                <a:solidFill>
                  <a:prstClr val="black"/>
                </a:solidFill>
                <a:effectLst/>
                <a:uLnTx/>
                <a:uFillTx/>
                <a:latin typeface="Tw Cen MT" panose="020B06020201040206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1275385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E5FABD-26C8-4F74-B1E3-45BC91BC9D7B}" type="slidenum">
              <a:rPr kumimoji="0" lang="en-US" sz="1200" b="0" i="0" u="none" strike="noStrike" kern="1200" cap="none" spc="0" normalizeH="0" baseline="0" noProof="0" smtClean="0">
                <a:ln>
                  <a:noFill/>
                </a:ln>
                <a:solidFill>
                  <a:prstClr val="black"/>
                </a:solidFill>
                <a:effectLst/>
                <a:uLnTx/>
                <a:uFillTx/>
                <a:latin typeface="Tw Cen MT" panose="020B06020201040206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2381057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CF3A1-9863-43A3-B39B-8E6FEFD6E2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227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CF3A1-9863-43A3-B39B-8E6FEFD6E2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915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8.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8.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8.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8.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8.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8.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8.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8.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8.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8.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8.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8.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8.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8.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8.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8.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8.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8.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8.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8.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8.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8.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8.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8.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8.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8.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49BF2D20-DAE2-42DC-9AB8-77B7B38D7307}"/>
              </a:ext>
            </a:extLst>
          </p:cNvPr>
          <p:cNvSpPr>
            <a:spLocks noGrp="1"/>
          </p:cNvSpPr>
          <p:nvPr>
            <p:ph type="pic" sz="quarter" idx="13"/>
          </p:nvPr>
        </p:nvSpPr>
        <p:spPr>
          <a:xfrm>
            <a:off x="838200" y="0"/>
            <a:ext cx="11353800" cy="5791201"/>
          </a:xfrm>
          <a:custGeom>
            <a:avLst/>
            <a:gdLst>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0 w 11353800"/>
              <a:gd name="connsiteY4" fmla="*/ 0 h 5791201"/>
              <a:gd name="connsiteX5" fmla="*/ 11353800 w 11353800"/>
              <a:gd name="connsiteY5" fmla="*/ 0 h 5791201"/>
              <a:gd name="connsiteX6" fmla="*/ 11353800 w 11353800"/>
              <a:gd name="connsiteY6" fmla="*/ 5791200 h 5791201"/>
              <a:gd name="connsiteX7" fmla="*/ 6662737 w 11353800"/>
              <a:gd name="connsiteY7" fmla="*/ 5791200 h 5791201"/>
              <a:gd name="connsiteX8" fmla="*/ 6662737 w 11353800"/>
              <a:gd name="connsiteY8" fmla="*/ 2531373 h 5791201"/>
              <a:gd name="connsiteX9" fmla="*/ 1 w 11353800"/>
              <a:gd name="connsiteY9" fmla="*/ 2531373 h 5791201"/>
              <a:gd name="connsiteX10" fmla="*/ 1 w 11353800"/>
              <a:gd name="connsiteY10" fmla="*/ 5791200 h 5791201"/>
              <a:gd name="connsiteX11" fmla="*/ 0 w 11353800"/>
              <a:gd name="connsiteY11" fmla="*/ 5791200 h 579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53800" h="5791201">
                <a:moveTo>
                  <a:pt x="1" y="5791200"/>
                </a:moveTo>
                <a:lnTo>
                  <a:pt x="6662737" y="5791200"/>
                </a:lnTo>
                <a:lnTo>
                  <a:pt x="6662737" y="5791201"/>
                </a:lnTo>
                <a:lnTo>
                  <a:pt x="1" y="5791201"/>
                </a:lnTo>
                <a:close/>
                <a:moveTo>
                  <a:pt x="0" y="0"/>
                </a:moveTo>
                <a:lnTo>
                  <a:pt x="11353800" y="0"/>
                </a:lnTo>
                <a:lnTo>
                  <a:pt x="11353800" y="5791200"/>
                </a:lnTo>
                <a:lnTo>
                  <a:pt x="6662737" y="5791200"/>
                </a:lnTo>
                <a:lnTo>
                  <a:pt x="6662737" y="2531373"/>
                </a:lnTo>
                <a:lnTo>
                  <a:pt x="1" y="2531373"/>
                </a:lnTo>
                <a:lnTo>
                  <a:pt x="1" y="5791200"/>
                </a:lnTo>
                <a:lnTo>
                  <a:pt x="0" y="5791200"/>
                </a:lnTo>
                <a:close/>
              </a:path>
            </a:pathLst>
          </a:custGeom>
          <a:solidFill>
            <a:schemeClr val="bg2"/>
          </a:solidFill>
        </p:spPr>
        <p:txBody>
          <a:bodyPr wrap="square" anchor="t">
            <a:noAutofit/>
          </a:bodyPr>
          <a:lstStyle>
            <a:lvl1pPr marL="0" indent="0" algn="ctr">
              <a:buNone/>
              <a:defRPr/>
            </a:lvl1p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0" y="2655077"/>
            <a:ext cx="6548438" cy="2831323"/>
          </a:xfrm>
        </p:spPr>
        <p:txBody>
          <a:bodyPr anchor="b">
            <a:noAutofit/>
          </a:bodyPr>
          <a:lstStyle>
            <a:lvl1pPr>
              <a:defRPr sz="6000"/>
            </a:lvl1pPr>
          </a:lstStyle>
          <a:p>
            <a:r>
              <a:rPr lang="en-US" dirty="0"/>
              <a:t>CLICK TO EDIT MASTER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5486400"/>
            <a:ext cx="6548438" cy="304801"/>
          </a:xfrm>
        </p:spPr>
        <p:txBody>
          <a:bodyPr>
            <a:normAutofit/>
          </a:bodyPr>
          <a:lstStyle>
            <a:lvl1pPr marL="0" indent="0">
              <a:buNone/>
              <a:defRPr sz="1600" spc="300"/>
            </a:lvl1pPr>
          </a:lstStyle>
          <a:p>
            <a:pPr lvl="0"/>
            <a:r>
              <a:rPr lang="en-US" dirty="0"/>
              <a:t>WEBSITE GOES HERE</a:t>
            </a:r>
          </a:p>
        </p:txBody>
      </p:sp>
    </p:spTree>
    <p:extLst>
      <p:ext uri="{BB962C8B-B14F-4D97-AF65-F5344CB8AC3E}">
        <p14:creationId xmlns:p14="http://schemas.microsoft.com/office/powerpoint/2010/main" val="1683809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BF98B-2743-4B47-AE32-9926CC2BF549}"/>
              </a:ext>
            </a:extLst>
          </p:cNvPr>
          <p:cNvSpPr>
            <a:spLocks noGrp="1"/>
          </p:cNvSpPr>
          <p:nvPr>
            <p:ph type="title"/>
          </p:nvPr>
        </p:nvSpPr>
        <p:spPr>
          <a:xfrm>
            <a:off x="839788" y="365125"/>
            <a:ext cx="10515600" cy="1325563"/>
          </a:xfrm>
        </p:spPr>
        <p:txBody>
          <a:bodyPr/>
          <a:lstStyle>
            <a:lvl1pPr>
              <a:defRPr>
                <a:solidFill>
                  <a:schemeClr val="tx2"/>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AC6908B9-8BB9-5247-A9CC-EADBF62AB670}"/>
              </a:ext>
            </a:extLst>
          </p:cNvPr>
          <p:cNvSpPr>
            <a:spLocks noGrp="1"/>
          </p:cNvSpPr>
          <p:nvPr>
            <p:ph sz="half" idx="2"/>
          </p:nvPr>
        </p:nvSpPr>
        <p:spPr>
          <a:xfrm>
            <a:off x="839788" y="1885361"/>
            <a:ext cx="5157787" cy="430430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A5572680-8F07-DD43-A1EC-F836900FFE13}"/>
              </a:ext>
            </a:extLst>
          </p:cNvPr>
          <p:cNvSpPr>
            <a:spLocks noGrp="1"/>
          </p:cNvSpPr>
          <p:nvPr>
            <p:ph sz="quarter" idx="4"/>
          </p:nvPr>
        </p:nvSpPr>
        <p:spPr>
          <a:xfrm>
            <a:off x="6172200" y="1885361"/>
            <a:ext cx="5183188" cy="430430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102532F2-B96C-DE47-9F25-34728C00D9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F3F3F">
                  <a:tint val="75000"/>
                </a:srgbClr>
              </a:solidFill>
              <a:effectLst/>
              <a:uLnTx/>
              <a:uFillTx/>
              <a:latin typeface="Gill Sans Nova Light"/>
              <a:ea typeface="+mn-ea"/>
              <a:cs typeface="+mn-cs"/>
            </a:endParaRPr>
          </a:p>
        </p:txBody>
      </p:sp>
    </p:spTree>
    <p:extLst>
      <p:ext uri="{BB962C8B-B14F-4D97-AF65-F5344CB8AC3E}">
        <p14:creationId xmlns:p14="http://schemas.microsoft.com/office/powerpoint/2010/main" val="37364191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9373E7-96AD-4D3A-89FC-75B37BB2C87B}"/>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5" name="Footer Placeholder 4">
            <a:extLst>
              <a:ext uri="{FF2B5EF4-FFF2-40B4-BE49-F238E27FC236}">
                <a16:creationId xmlns:a16="http://schemas.microsoft.com/office/drawing/2014/main" id="{9E01CD27-564C-4C36-AFC8-1DAB684F65E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6" name="Slide Number Placeholder 5">
            <a:extLst>
              <a:ext uri="{FF2B5EF4-FFF2-40B4-BE49-F238E27FC236}">
                <a16:creationId xmlns:a16="http://schemas.microsoft.com/office/drawing/2014/main" id="{1788FFDF-C113-4368-A9BD-F6D9A2962B8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Tree>
    <p:extLst>
      <p:ext uri="{BB962C8B-B14F-4D97-AF65-F5344CB8AC3E}">
        <p14:creationId xmlns:p14="http://schemas.microsoft.com/office/powerpoint/2010/main" val="22116131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blank" preserve="1">
  <p:cSld name="Blank with Bor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9373E7-96AD-4D3A-89FC-75B37BB2C87B}"/>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5" name="Footer Placeholder 4">
            <a:extLst>
              <a:ext uri="{FF2B5EF4-FFF2-40B4-BE49-F238E27FC236}">
                <a16:creationId xmlns:a16="http://schemas.microsoft.com/office/drawing/2014/main" id="{9E01CD27-564C-4C36-AFC8-1DAB684F65E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6" name="Slide Number Placeholder 5">
            <a:extLst>
              <a:ext uri="{FF2B5EF4-FFF2-40B4-BE49-F238E27FC236}">
                <a16:creationId xmlns:a16="http://schemas.microsoft.com/office/drawing/2014/main" id="{1788FFDF-C113-4368-A9BD-F6D9A2962B8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8" name="Rectangle 7">
            <a:extLst>
              <a:ext uri="{FF2B5EF4-FFF2-40B4-BE49-F238E27FC236}">
                <a16:creationId xmlns:a16="http://schemas.microsoft.com/office/drawing/2014/main" id="{582268F6-10A6-447E-9928-37CC0D5A4B0A}"/>
              </a:ext>
            </a:extLst>
          </p:cNvPr>
          <p:cNvSpPr/>
          <p:nvPr userDrawn="1"/>
        </p:nvSpPr>
        <p:spPr>
          <a:xfrm>
            <a:off x="720000" y="720000"/>
            <a:ext cx="10753200" cy="5382000"/>
          </a:xfrm>
          <a:prstGeom prst="rect">
            <a:avLst/>
          </a:prstGeom>
          <a:noFill/>
          <a:ln>
            <a:solidFill>
              <a:schemeClr val="accent3"/>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25729564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280A-DD18-47F6-A3B4-3B0571BE0C04}"/>
              </a:ext>
            </a:extLst>
          </p:cNvPr>
          <p:cNvSpPr>
            <a:spLocks noGrp="1"/>
          </p:cNvSpPr>
          <p:nvPr>
            <p:ph type="title"/>
          </p:nvPr>
        </p:nvSpPr>
        <p:spPr>
          <a:xfrm>
            <a:off x="839788" y="987424"/>
            <a:ext cx="3932237" cy="1069975"/>
          </a:xfrm>
        </p:spPr>
        <p:txBody>
          <a:bodyPr anchor="b"/>
          <a:lstStyle>
            <a:lvl1pPr algn="l">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3055BB1-64FB-4BD8-95CC-0516CA79BE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364E89-A8EE-406F-81DD-C6357B15C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Footer Placeholder 7">
            <a:extLst>
              <a:ext uri="{FF2B5EF4-FFF2-40B4-BE49-F238E27FC236}">
                <a16:creationId xmlns:a16="http://schemas.microsoft.com/office/drawing/2014/main" id="{508C719C-3F6B-4A74-BAD7-C48CE3BB03E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D8CFE0CD-5513-4A5E-9C88-11D165C6291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Tree>
    <p:extLst>
      <p:ext uri="{BB962C8B-B14F-4D97-AF65-F5344CB8AC3E}">
        <p14:creationId xmlns:p14="http://schemas.microsoft.com/office/powerpoint/2010/main" val="28091652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86114-9098-435A-92ED-EB5C60A8594F}"/>
              </a:ext>
            </a:extLst>
          </p:cNvPr>
          <p:cNvSpPr/>
          <p:nvPr userDrawn="1"/>
        </p:nvSpPr>
        <p:spPr>
          <a:xfrm>
            <a:off x="360000" y="360000"/>
            <a:ext cx="11473200" cy="613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2" name="Rectangle 11">
            <a:extLst>
              <a:ext uri="{FF2B5EF4-FFF2-40B4-BE49-F238E27FC236}">
                <a16:creationId xmlns:a16="http://schemas.microsoft.com/office/drawing/2014/main" id="{623677EC-F535-460C-B8F2-2DE379673467}"/>
              </a:ext>
            </a:extLst>
          </p:cNvPr>
          <p:cNvSpPr/>
          <p:nvPr/>
        </p:nvSpPr>
        <p:spPr>
          <a:xfrm>
            <a:off x="7538301" y="359999"/>
            <a:ext cx="4294899"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3" name="Rectangle 12">
            <a:extLst>
              <a:ext uri="{FF2B5EF4-FFF2-40B4-BE49-F238E27FC236}">
                <a16:creationId xmlns:a16="http://schemas.microsoft.com/office/drawing/2014/main" id="{33C0D9D9-BD9E-4496-B006-48F8564772EA}"/>
              </a:ext>
            </a:extLst>
          </p:cNvPr>
          <p:cNvSpPr/>
          <p:nvPr/>
        </p:nvSpPr>
        <p:spPr>
          <a:xfrm>
            <a:off x="7180411" y="711624"/>
            <a:ext cx="4294899" cy="538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Rectangle 13">
            <a:extLst>
              <a:ext uri="{FF2B5EF4-FFF2-40B4-BE49-F238E27FC236}">
                <a16:creationId xmlns:a16="http://schemas.microsoft.com/office/drawing/2014/main" id="{27B97580-930D-4D78-B1CF-B3362065422C}"/>
              </a:ext>
            </a:extLst>
          </p:cNvPr>
          <p:cNvSpPr/>
          <p:nvPr/>
        </p:nvSpPr>
        <p:spPr>
          <a:xfrm flipH="1">
            <a:off x="7538301" y="724153"/>
            <a:ext cx="357889" cy="35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5" name="Rectangle 14">
            <a:extLst>
              <a:ext uri="{FF2B5EF4-FFF2-40B4-BE49-F238E27FC236}">
                <a16:creationId xmlns:a16="http://schemas.microsoft.com/office/drawing/2014/main" id="{0F7CCE60-6E08-4CDE-B013-9C636A46C8A2}"/>
              </a:ext>
            </a:extLst>
          </p:cNvPr>
          <p:cNvSpPr/>
          <p:nvPr/>
        </p:nvSpPr>
        <p:spPr>
          <a:xfrm flipH="1">
            <a:off x="7538301" y="5739959"/>
            <a:ext cx="357889" cy="357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C4C4AC3B-AEEF-47EF-9226-CF64AC78260D}"/>
              </a:ext>
            </a:extLst>
          </p:cNvPr>
          <p:cNvSpPr>
            <a:spLocks noGrp="1"/>
          </p:cNvSpPr>
          <p:nvPr userDrawn="1">
            <p:ph type="ctrTitle"/>
          </p:nvPr>
        </p:nvSpPr>
        <p:spPr>
          <a:xfrm>
            <a:off x="7871790" y="2042319"/>
            <a:ext cx="3168000" cy="2387600"/>
          </a:xfrm>
        </p:spPr>
        <p:txBody>
          <a:bodyPr lIns="0" tIns="0" rIns="0" bIns="0" anchor="b">
            <a:normAutofit/>
          </a:bodyPr>
          <a:lstStyle>
            <a:lvl1pPr algn="ctr">
              <a:lnSpc>
                <a:spcPct val="8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BF959-E47C-478B-BD16-0D4D033531B8}"/>
              </a:ext>
            </a:extLst>
          </p:cNvPr>
          <p:cNvSpPr>
            <a:spLocks noGrp="1"/>
          </p:cNvSpPr>
          <p:nvPr userDrawn="1">
            <p:ph type="subTitle" idx="1"/>
          </p:nvPr>
        </p:nvSpPr>
        <p:spPr>
          <a:xfrm>
            <a:off x="7871790" y="5166704"/>
            <a:ext cx="3168000" cy="766957"/>
          </a:xfrm>
        </p:spPr>
        <p:txBody>
          <a:bodyPr lIns="0" tIns="0" rIns="0" bIns="0">
            <a:normAutofit/>
          </a:bodyPr>
          <a:lstStyle>
            <a:lvl1pPr marL="0" indent="0" algn="ctr">
              <a:buNone/>
              <a:defRPr sz="20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7">
            <a:extLst>
              <a:ext uri="{FF2B5EF4-FFF2-40B4-BE49-F238E27FC236}">
                <a16:creationId xmlns:a16="http://schemas.microsoft.com/office/drawing/2014/main" id="{0A85E8A1-43CB-4B51-9B45-2010B5833B02}"/>
              </a:ext>
            </a:extLst>
          </p:cNvPr>
          <p:cNvSpPr>
            <a:spLocks noGrp="1"/>
          </p:cNvSpPr>
          <p:nvPr userDrawn="1">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A3758FB8-19A9-47B1-8D16-FC78E7E2D1ED}"/>
              </a:ext>
            </a:extLst>
          </p:cNvPr>
          <p:cNvSpPr>
            <a:spLocks noGrp="1"/>
          </p:cNvSpPr>
          <p:nvPr userDrawn="1">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8" name="Rectangle 17">
            <a:extLst>
              <a:ext uri="{FF2B5EF4-FFF2-40B4-BE49-F238E27FC236}">
                <a16:creationId xmlns:a16="http://schemas.microsoft.com/office/drawing/2014/main" id="{B33ED610-C66B-4824-A437-94E15AA5FF81}"/>
              </a:ext>
            </a:extLst>
          </p:cNvPr>
          <p:cNvSpPr/>
          <p:nvPr userDrawn="1"/>
        </p:nvSpPr>
        <p:spPr>
          <a:xfrm>
            <a:off x="6817676" y="4469671"/>
            <a:ext cx="720624" cy="2028329"/>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41538317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86114-9098-435A-92ED-EB5C60A8594F}"/>
              </a:ext>
            </a:extLst>
          </p:cNvPr>
          <p:cNvSpPr/>
          <p:nvPr userDrawn="1"/>
        </p:nvSpPr>
        <p:spPr>
          <a:xfrm>
            <a:off x="360000" y="360000"/>
            <a:ext cx="11473200" cy="613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2" name="Rectangle 11">
            <a:extLst>
              <a:ext uri="{FF2B5EF4-FFF2-40B4-BE49-F238E27FC236}">
                <a16:creationId xmlns:a16="http://schemas.microsoft.com/office/drawing/2014/main" id="{623677EC-F535-460C-B8F2-2DE379673467}"/>
              </a:ext>
            </a:extLst>
          </p:cNvPr>
          <p:cNvSpPr/>
          <p:nvPr/>
        </p:nvSpPr>
        <p:spPr>
          <a:xfrm>
            <a:off x="7538301" y="359999"/>
            <a:ext cx="4294899"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3" name="Rectangle 12">
            <a:extLst>
              <a:ext uri="{FF2B5EF4-FFF2-40B4-BE49-F238E27FC236}">
                <a16:creationId xmlns:a16="http://schemas.microsoft.com/office/drawing/2014/main" id="{33C0D9D9-BD9E-4496-B006-48F8564772EA}"/>
              </a:ext>
            </a:extLst>
          </p:cNvPr>
          <p:cNvSpPr/>
          <p:nvPr/>
        </p:nvSpPr>
        <p:spPr>
          <a:xfrm>
            <a:off x="7180411" y="711624"/>
            <a:ext cx="4294899" cy="538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Rectangle 13">
            <a:extLst>
              <a:ext uri="{FF2B5EF4-FFF2-40B4-BE49-F238E27FC236}">
                <a16:creationId xmlns:a16="http://schemas.microsoft.com/office/drawing/2014/main" id="{27B97580-930D-4D78-B1CF-B3362065422C}"/>
              </a:ext>
            </a:extLst>
          </p:cNvPr>
          <p:cNvSpPr/>
          <p:nvPr/>
        </p:nvSpPr>
        <p:spPr>
          <a:xfrm flipH="1">
            <a:off x="7538301" y="724153"/>
            <a:ext cx="357889" cy="35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5" name="Rectangle 14">
            <a:extLst>
              <a:ext uri="{FF2B5EF4-FFF2-40B4-BE49-F238E27FC236}">
                <a16:creationId xmlns:a16="http://schemas.microsoft.com/office/drawing/2014/main" id="{0F7CCE60-6E08-4CDE-B013-9C636A46C8A2}"/>
              </a:ext>
            </a:extLst>
          </p:cNvPr>
          <p:cNvSpPr/>
          <p:nvPr/>
        </p:nvSpPr>
        <p:spPr>
          <a:xfrm flipH="1">
            <a:off x="7538301" y="5739959"/>
            <a:ext cx="357889" cy="357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9C9B2250-3DBA-4931-BA35-E001AF48DACB}"/>
              </a:ext>
            </a:extLst>
          </p:cNvPr>
          <p:cNvSpPr/>
          <p:nvPr/>
        </p:nvSpPr>
        <p:spPr>
          <a:xfrm>
            <a:off x="6817676" y="4469671"/>
            <a:ext cx="720624" cy="2028329"/>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C4C4AC3B-AEEF-47EF-9226-CF64AC78260D}"/>
              </a:ext>
            </a:extLst>
          </p:cNvPr>
          <p:cNvSpPr>
            <a:spLocks noGrp="1"/>
          </p:cNvSpPr>
          <p:nvPr userDrawn="1">
            <p:ph type="ctrTitle"/>
          </p:nvPr>
        </p:nvSpPr>
        <p:spPr>
          <a:xfrm>
            <a:off x="7871790" y="2042319"/>
            <a:ext cx="3168000" cy="2387600"/>
          </a:xfrm>
        </p:spPr>
        <p:txBody>
          <a:bodyPr lIns="0" tIns="0" rIns="0" bIns="0" anchor="b">
            <a:normAutofit/>
          </a:bodyPr>
          <a:lstStyle>
            <a:lvl1pPr algn="ctr">
              <a:lnSpc>
                <a:spcPct val="8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BF959-E47C-478B-BD16-0D4D033531B8}"/>
              </a:ext>
            </a:extLst>
          </p:cNvPr>
          <p:cNvSpPr>
            <a:spLocks noGrp="1"/>
          </p:cNvSpPr>
          <p:nvPr userDrawn="1">
            <p:ph type="subTitle" idx="1"/>
          </p:nvPr>
        </p:nvSpPr>
        <p:spPr>
          <a:xfrm>
            <a:off x="7871790" y="5166704"/>
            <a:ext cx="3168000" cy="766957"/>
          </a:xfrm>
        </p:spPr>
        <p:txBody>
          <a:bodyPr lIns="0" tIns="0" rIns="0" bIns="0">
            <a:normAutofit/>
          </a:bodyPr>
          <a:lstStyle>
            <a:lvl1pPr marL="0" indent="0" algn="ctr">
              <a:buNone/>
              <a:defRPr sz="20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7">
            <a:extLst>
              <a:ext uri="{FF2B5EF4-FFF2-40B4-BE49-F238E27FC236}">
                <a16:creationId xmlns:a16="http://schemas.microsoft.com/office/drawing/2014/main" id="{0A85E8A1-43CB-4B51-9B45-2010B5833B02}"/>
              </a:ext>
            </a:extLst>
          </p:cNvPr>
          <p:cNvSpPr>
            <a:spLocks noGrp="1"/>
          </p:cNvSpPr>
          <p:nvPr userDrawn="1">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A3758FB8-19A9-47B1-8D16-FC78E7E2D1ED}"/>
              </a:ext>
            </a:extLst>
          </p:cNvPr>
          <p:cNvSpPr>
            <a:spLocks noGrp="1"/>
          </p:cNvSpPr>
          <p:nvPr userDrawn="1">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5" name="Picture Placeholder 4">
            <a:extLst>
              <a:ext uri="{FF2B5EF4-FFF2-40B4-BE49-F238E27FC236}">
                <a16:creationId xmlns:a16="http://schemas.microsoft.com/office/drawing/2014/main" id="{8180DC9F-82D9-470B-A264-73E211A439DF}"/>
              </a:ext>
            </a:extLst>
          </p:cNvPr>
          <p:cNvSpPr>
            <a:spLocks noGrp="1"/>
          </p:cNvSpPr>
          <p:nvPr>
            <p:ph type="pic" sz="quarter" idx="12" hasCustomPrompt="1"/>
          </p:nvPr>
        </p:nvSpPr>
        <p:spPr>
          <a:xfrm>
            <a:off x="720000" y="720000"/>
            <a:ext cx="6818300" cy="5382000"/>
          </a:xfrm>
        </p:spPr>
        <p:txBody>
          <a:bodyPr anchor="ctr">
            <a:normAutofit/>
          </a:bodyPr>
          <a:lstStyle>
            <a:lvl1pPr marL="0" indent="0" algn="ctr">
              <a:buNone/>
              <a:defRPr sz="1800" i="1"/>
            </a:lvl1pPr>
          </a:lstStyle>
          <a:p>
            <a:r>
              <a:rPr lang="en-US" dirty="0"/>
              <a:t>Insert Your Picture Here</a:t>
            </a:r>
          </a:p>
        </p:txBody>
      </p:sp>
    </p:spTree>
    <p:extLst>
      <p:ext uri="{BB962C8B-B14F-4D97-AF65-F5344CB8AC3E}">
        <p14:creationId xmlns:p14="http://schemas.microsoft.com/office/powerpoint/2010/main" val="2737443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54312-8F47-47A2-B516-8177B86706CC}"/>
              </a:ext>
            </a:extLst>
          </p:cNvPr>
          <p:cNvSpPr>
            <a:spLocks noGrp="1"/>
          </p:cNvSpPr>
          <p:nvPr>
            <p:ph type="title"/>
          </p:nvPr>
        </p:nvSpPr>
        <p:spPr/>
        <p:txBody>
          <a:bodyPr/>
          <a:lstStyle>
            <a:lvl1pPr>
              <a:defRPr i="0"/>
            </a:lvl1pPr>
          </a:lstStyle>
          <a:p>
            <a:r>
              <a:rPr lang="en-US"/>
              <a:t>Click to edit Master title style</a:t>
            </a:r>
          </a:p>
        </p:txBody>
      </p:sp>
      <p:sp>
        <p:nvSpPr>
          <p:cNvPr id="3" name="Content Placeholder 2">
            <a:extLst>
              <a:ext uri="{FF2B5EF4-FFF2-40B4-BE49-F238E27FC236}">
                <a16:creationId xmlns:a16="http://schemas.microsoft.com/office/drawing/2014/main" id="{27404CAD-77D6-446D-9A66-D58B8AE176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B8B61B44-10FA-428B-8BF8-C394F5615CF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0" name="Rectangle 9">
            <a:extLst>
              <a:ext uri="{FF2B5EF4-FFF2-40B4-BE49-F238E27FC236}">
                <a16:creationId xmlns:a16="http://schemas.microsoft.com/office/drawing/2014/main" id="{AD41F296-3DCB-4C9E-952C-F67314DAE035}"/>
              </a:ext>
            </a:extLst>
          </p:cNvPr>
          <p:cNvSpPr/>
          <p:nvPr userDrawn="1"/>
        </p:nvSpPr>
        <p:spPr>
          <a:xfrm>
            <a:off x="4386000" y="0"/>
            <a:ext cx="3420000" cy="72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1" name="Rectangle 10">
            <a:extLst>
              <a:ext uri="{FF2B5EF4-FFF2-40B4-BE49-F238E27FC236}">
                <a16:creationId xmlns:a16="http://schemas.microsoft.com/office/drawing/2014/main" id="{18D70D7B-44ED-404A-AE13-9736DF7B3B33}"/>
              </a:ext>
            </a:extLst>
          </p:cNvPr>
          <p:cNvSpPr/>
          <p:nvPr userDrawn="1"/>
        </p:nvSpPr>
        <p:spPr>
          <a:xfrm flipH="1">
            <a:off x="4026000" y="359999"/>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2" name="Rectangle 11">
            <a:extLst>
              <a:ext uri="{FF2B5EF4-FFF2-40B4-BE49-F238E27FC236}">
                <a16:creationId xmlns:a16="http://schemas.microsoft.com/office/drawing/2014/main" id="{54B41035-2FD8-4902-B929-588169F22676}"/>
              </a:ext>
            </a:extLst>
          </p:cNvPr>
          <p:cNvSpPr/>
          <p:nvPr userDrawn="1"/>
        </p:nvSpPr>
        <p:spPr>
          <a:xfrm flipH="1">
            <a:off x="7806000" y="359999"/>
            <a:ext cx="3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5" name="Rectangle 14">
            <a:extLst>
              <a:ext uri="{FF2B5EF4-FFF2-40B4-BE49-F238E27FC236}">
                <a16:creationId xmlns:a16="http://schemas.microsoft.com/office/drawing/2014/main" id="{05A932B8-FAA6-4A87-B8F7-68ED82F755E7}"/>
              </a:ext>
            </a:extLst>
          </p:cNvPr>
          <p:cNvSpPr/>
          <p:nvPr userDrawn="1"/>
        </p:nvSpPr>
        <p:spPr>
          <a:xfrm>
            <a:off x="4386000" y="6498000"/>
            <a:ext cx="3420000" cy="36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5351252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Narrow Title and Content with Imag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D493F5F-AC40-4F60-A0B1-577DF95C5348}"/>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9" name="Rectangle 18">
            <a:extLst>
              <a:ext uri="{FF2B5EF4-FFF2-40B4-BE49-F238E27FC236}">
                <a16:creationId xmlns:a16="http://schemas.microsoft.com/office/drawing/2014/main" id="{57611CC6-4034-4273-B7B4-094F017E5B09}"/>
              </a:ext>
            </a:extLst>
          </p:cNvPr>
          <p:cNvSpPr/>
          <p:nvPr userDrawn="1"/>
        </p:nvSpPr>
        <p:spPr>
          <a:xfrm flipH="1">
            <a:off x="11473200" y="6138000"/>
            <a:ext cx="3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86B54312-8F47-47A2-B516-8177B86706CC}"/>
              </a:ext>
            </a:extLst>
          </p:cNvPr>
          <p:cNvSpPr>
            <a:spLocks noGrp="1"/>
          </p:cNvSpPr>
          <p:nvPr>
            <p:ph type="title"/>
          </p:nvPr>
        </p:nvSpPr>
        <p:spPr>
          <a:xfrm>
            <a:off x="8776250" y="894521"/>
            <a:ext cx="2577549" cy="1858617"/>
          </a:xfrm>
        </p:spPr>
        <p:txBody>
          <a:bodyPr anchor="b">
            <a:normAutofit/>
          </a:bodyPr>
          <a:lstStyle>
            <a:lvl1pPr algn="ctr">
              <a:defRPr sz="3200" i="0">
                <a:solidFill>
                  <a:schemeClr val="tx1">
                    <a:lumMod val="85000"/>
                    <a:lumOff val="15000"/>
                  </a:schemeClr>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7404CAD-77D6-446D-9A66-D58B8AE176BD}"/>
              </a:ext>
            </a:extLst>
          </p:cNvPr>
          <p:cNvSpPr>
            <a:spLocks noGrp="1"/>
          </p:cNvSpPr>
          <p:nvPr>
            <p:ph idx="1"/>
          </p:nvPr>
        </p:nvSpPr>
        <p:spPr>
          <a:xfrm>
            <a:off x="8776252" y="3856383"/>
            <a:ext cx="2577548" cy="21070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B8B61B44-10FA-428B-8BF8-C394F5615CF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3" name="Freeform: Shape 12">
            <a:extLst>
              <a:ext uri="{FF2B5EF4-FFF2-40B4-BE49-F238E27FC236}">
                <a16:creationId xmlns:a16="http://schemas.microsoft.com/office/drawing/2014/main" id="{29751C31-CBB5-46BC-BEF2-9804C8527D67}"/>
              </a:ext>
            </a:extLst>
          </p:cNvPr>
          <p:cNvSpPr/>
          <p:nvPr userDrawn="1"/>
        </p:nvSpPr>
        <p:spPr>
          <a:xfrm>
            <a:off x="8584635" y="713698"/>
            <a:ext cx="2879560" cy="5418000"/>
          </a:xfrm>
          <a:custGeom>
            <a:avLst/>
            <a:gdLst>
              <a:gd name="connsiteX0" fmla="*/ 0 w 2879560"/>
              <a:gd name="connsiteY0" fmla="*/ 0 h 5418000"/>
              <a:gd name="connsiteX1" fmla="*/ 179215 w 2879560"/>
              <a:gd name="connsiteY1" fmla="*/ 0 h 5418000"/>
              <a:gd name="connsiteX2" fmla="*/ 179215 w 2879560"/>
              <a:gd name="connsiteY2" fmla="*/ 366302 h 5418000"/>
              <a:gd name="connsiteX3" fmla="*/ 2700346 w 2879560"/>
              <a:gd name="connsiteY3" fmla="*/ 366302 h 5418000"/>
              <a:gd name="connsiteX4" fmla="*/ 2700346 w 2879560"/>
              <a:gd name="connsiteY4" fmla="*/ 0 h 5418000"/>
              <a:gd name="connsiteX5" fmla="*/ 2879560 w 2879560"/>
              <a:gd name="connsiteY5" fmla="*/ 0 h 5418000"/>
              <a:gd name="connsiteX6" fmla="*/ 2879560 w 2879560"/>
              <a:gd name="connsiteY6" fmla="*/ 5418000 h 5418000"/>
              <a:gd name="connsiteX7" fmla="*/ 0 w 2879560"/>
              <a:gd name="connsiteY7" fmla="*/ 5418000 h 5418000"/>
              <a:gd name="connsiteX0" fmla="*/ 2700346 w 2879560"/>
              <a:gd name="connsiteY0" fmla="*/ 366302 h 5418000"/>
              <a:gd name="connsiteX1" fmla="*/ 2700346 w 2879560"/>
              <a:gd name="connsiteY1" fmla="*/ 0 h 5418000"/>
              <a:gd name="connsiteX2" fmla="*/ 2879560 w 2879560"/>
              <a:gd name="connsiteY2" fmla="*/ 0 h 5418000"/>
              <a:gd name="connsiteX3" fmla="*/ 2879560 w 2879560"/>
              <a:gd name="connsiteY3" fmla="*/ 5418000 h 5418000"/>
              <a:gd name="connsiteX4" fmla="*/ 0 w 2879560"/>
              <a:gd name="connsiteY4" fmla="*/ 5418000 h 5418000"/>
              <a:gd name="connsiteX5" fmla="*/ 0 w 2879560"/>
              <a:gd name="connsiteY5" fmla="*/ 0 h 5418000"/>
              <a:gd name="connsiteX6" fmla="*/ 179215 w 2879560"/>
              <a:gd name="connsiteY6" fmla="*/ 0 h 5418000"/>
              <a:gd name="connsiteX7" fmla="*/ 179215 w 2879560"/>
              <a:gd name="connsiteY7" fmla="*/ 366302 h 5418000"/>
              <a:gd name="connsiteX8" fmla="*/ 2791786 w 2879560"/>
              <a:gd name="connsiteY8" fmla="*/ 457742 h 5418000"/>
              <a:gd name="connsiteX0" fmla="*/ 2700346 w 2879560"/>
              <a:gd name="connsiteY0" fmla="*/ 366302 h 5418000"/>
              <a:gd name="connsiteX1" fmla="*/ 2700346 w 2879560"/>
              <a:gd name="connsiteY1" fmla="*/ 0 h 5418000"/>
              <a:gd name="connsiteX2" fmla="*/ 2879560 w 2879560"/>
              <a:gd name="connsiteY2" fmla="*/ 0 h 5418000"/>
              <a:gd name="connsiteX3" fmla="*/ 2879560 w 2879560"/>
              <a:gd name="connsiteY3" fmla="*/ 5418000 h 5418000"/>
              <a:gd name="connsiteX4" fmla="*/ 0 w 2879560"/>
              <a:gd name="connsiteY4" fmla="*/ 5418000 h 5418000"/>
              <a:gd name="connsiteX5" fmla="*/ 0 w 2879560"/>
              <a:gd name="connsiteY5" fmla="*/ 0 h 5418000"/>
              <a:gd name="connsiteX6" fmla="*/ 179215 w 2879560"/>
              <a:gd name="connsiteY6" fmla="*/ 0 h 5418000"/>
              <a:gd name="connsiteX7" fmla="*/ 179215 w 2879560"/>
              <a:gd name="connsiteY7" fmla="*/ 366302 h 5418000"/>
              <a:gd name="connsiteX0" fmla="*/ 2700346 w 2879560"/>
              <a:gd name="connsiteY0" fmla="*/ 0 h 5418000"/>
              <a:gd name="connsiteX1" fmla="*/ 2879560 w 2879560"/>
              <a:gd name="connsiteY1" fmla="*/ 0 h 5418000"/>
              <a:gd name="connsiteX2" fmla="*/ 2879560 w 2879560"/>
              <a:gd name="connsiteY2" fmla="*/ 5418000 h 5418000"/>
              <a:gd name="connsiteX3" fmla="*/ 0 w 2879560"/>
              <a:gd name="connsiteY3" fmla="*/ 5418000 h 5418000"/>
              <a:gd name="connsiteX4" fmla="*/ 0 w 2879560"/>
              <a:gd name="connsiteY4" fmla="*/ 0 h 5418000"/>
              <a:gd name="connsiteX5" fmla="*/ 179215 w 2879560"/>
              <a:gd name="connsiteY5" fmla="*/ 0 h 5418000"/>
              <a:gd name="connsiteX6" fmla="*/ 179215 w 2879560"/>
              <a:gd name="connsiteY6" fmla="*/ 366302 h 5418000"/>
              <a:gd name="connsiteX0" fmla="*/ 2700346 w 2879560"/>
              <a:gd name="connsiteY0" fmla="*/ 0 h 5418000"/>
              <a:gd name="connsiteX1" fmla="*/ 2879560 w 2879560"/>
              <a:gd name="connsiteY1" fmla="*/ 0 h 5418000"/>
              <a:gd name="connsiteX2" fmla="*/ 2879560 w 2879560"/>
              <a:gd name="connsiteY2" fmla="*/ 5418000 h 5418000"/>
              <a:gd name="connsiteX3" fmla="*/ 0 w 2879560"/>
              <a:gd name="connsiteY3" fmla="*/ 5418000 h 5418000"/>
              <a:gd name="connsiteX4" fmla="*/ 0 w 2879560"/>
              <a:gd name="connsiteY4" fmla="*/ 0 h 5418000"/>
              <a:gd name="connsiteX5" fmla="*/ 179215 w 2879560"/>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9560" h="5418000">
                <a:moveTo>
                  <a:pt x="2700346" y="0"/>
                </a:moveTo>
                <a:lnTo>
                  <a:pt x="2879560" y="0"/>
                </a:lnTo>
                <a:lnTo>
                  <a:pt x="2879560" y="5418000"/>
                </a:lnTo>
                <a:lnTo>
                  <a:pt x="0" y="5418000"/>
                </a:lnTo>
                <a:lnTo>
                  <a:pt x="0" y="0"/>
                </a:lnTo>
                <a:lnTo>
                  <a:pt x="179215" y="0"/>
                </a:lnTo>
              </a:path>
            </a:pathLst>
          </a:custGeom>
          <a:noFill/>
          <a:ln>
            <a:solidFill>
              <a:schemeClr val="accent6"/>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7" name="Rectangle 16">
            <a:extLst>
              <a:ext uri="{FF2B5EF4-FFF2-40B4-BE49-F238E27FC236}">
                <a16:creationId xmlns:a16="http://schemas.microsoft.com/office/drawing/2014/main" id="{CB40DD56-3645-4CAC-A799-EB46A6AAC51E}"/>
              </a:ext>
            </a:extLst>
          </p:cNvPr>
          <p:cNvSpPr/>
          <p:nvPr userDrawn="1"/>
        </p:nvSpPr>
        <p:spPr>
          <a:xfrm>
            <a:off x="8918534" y="0"/>
            <a:ext cx="2211762"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8" name="Picture Placeholder 17">
            <a:extLst>
              <a:ext uri="{FF2B5EF4-FFF2-40B4-BE49-F238E27FC236}">
                <a16:creationId xmlns:a16="http://schemas.microsoft.com/office/drawing/2014/main" id="{FD7451B0-4AF9-40E1-AFCF-05D4F056CA65}"/>
              </a:ext>
            </a:extLst>
          </p:cNvPr>
          <p:cNvSpPr>
            <a:spLocks noGrp="1"/>
          </p:cNvSpPr>
          <p:nvPr>
            <p:ph type="pic" sz="quarter" idx="12" hasCustomPrompt="1"/>
          </p:nvPr>
        </p:nvSpPr>
        <p:spPr>
          <a:xfrm>
            <a:off x="720000" y="720000"/>
            <a:ext cx="7498800" cy="5382000"/>
          </a:xfrm>
        </p:spPr>
        <p:txBody>
          <a:bodyPr anchor="ctr"/>
          <a:lstStyle>
            <a:lvl1pPr marL="0" indent="0" algn="ctr">
              <a:buNone/>
              <a:defRPr i="1"/>
            </a:lvl1pPr>
          </a:lstStyle>
          <a:p>
            <a:r>
              <a:rPr lang="en-US" dirty="0"/>
              <a:t>Insert Your Picture Here</a:t>
            </a:r>
          </a:p>
        </p:txBody>
      </p:sp>
    </p:spTree>
    <p:extLst>
      <p:ext uri="{BB962C8B-B14F-4D97-AF65-F5344CB8AC3E}">
        <p14:creationId xmlns:p14="http://schemas.microsoft.com/office/powerpoint/2010/main" val="9158698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Image">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D493F5F-AC40-4F60-A0B1-577DF95C5348}"/>
              </a:ext>
            </a:extLst>
          </p:cNvPr>
          <p:cNvSpPr/>
          <p:nvPr userDrawn="1"/>
        </p:nvSpPr>
        <p:spPr>
          <a:xfrm>
            <a:off x="360000" y="360000"/>
            <a:ext cx="11473200" cy="613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7" name="Rectangle 16">
            <a:extLst>
              <a:ext uri="{FF2B5EF4-FFF2-40B4-BE49-F238E27FC236}">
                <a16:creationId xmlns:a16="http://schemas.microsoft.com/office/drawing/2014/main" id="{CB40DD56-3645-4CAC-A799-EB46A6AAC51E}"/>
              </a:ext>
            </a:extLst>
          </p:cNvPr>
          <p:cNvSpPr/>
          <p:nvPr userDrawn="1"/>
        </p:nvSpPr>
        <p:spPr>
          <a:xfrm>
            <a:off x="1080000" y="0"/>
            <a:ext cx="2520000" cy="2304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5" name="Rectangle 14">
            <a:extLst>
              <a:ext uri="{FF2B5EF4-FFF2-40B4-BE49-F238E27FC236}">
                <a16:creationId xmlns:a16="http://schemas.microsoft.com/office/drawing/2014/main" id="{391F11B5-8838-43F4-B445-480FB80FCC73}"/>
              </a:ext>
            </a:extLst>
          </p:cNvPr>
          <p:cNvSpPr/>
          <p:nvPr userDrawn="1"/>
        </p:nvSpPr>
        <p:spPr>
          <a:xfrm>
            <a:off x="1080000" y="5760000"/>
            <a:ext cx="2520000" cy="1098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86B54312-8F47-47A2-B516-8177B86706CC}"/>
              </a:ext>
            </a:extLst>
          </p:cNvPr>
          <p:cNvSpPr>
            <a:spLocks noGrp="1"/>
          </p:cNvSpPr>
          <p:nvPr>
            <p:ph type="title"/>
          </p:nvPr>
        </p:nvSpPr>
        <p:spPr>
          <a:xfrm>
            <a:off x="1172817" y="213691"/>
            <a:ext cx="2279373" cy="1858617"/>
          </a:xfrm>
        </p:spPr>
        <p:txBody>
          <a:bodyPr anchor="b">
            <a:normAutofit/>
          </a:bodyPr>
          <a:lstStyle>
            <a:lvl1pPr algn="ctr">
              <a:defRPr sz="3200" i="0">
                <a:solidFill>
                  <a:schemeClr val="bg1"/>
                </a:solidFill>
              </a:defRPr>
            </a:lvl1p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B8B61B44-10FA-428B-8BF8-C394F5615CF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8" name="Picture Placeholder 17">
            <a:extLst>
              <a:ext uri="{FF2B5EF4-FFF2-40B4-BE49-F238E27FC236}">
                <a16:creationId xmlns:a16="http://schemas.microsoft.com/office/drawing/2014/main" id="{FD7451B0-4AF9-40E1-AFCF-05D4F056CA65}"/>
              </a:ext>
            </a:extLst>
          </p:cNvPr>
          <p:cNvSpPr>
            <a:spLocks noGrp="1"/>
          </p:cNvSpPr>
          <p:nvPr>
            <p:ph type="pic" sz="quarter" idx="12" hasCustomPrompt="1"/>
          </p:nvPr>
        </p:nvSpPr>
        <p:spPr>
          <a:xfrm>
            <a:off x="1080000" y="2304000"/>
            <a:ext cx="2520000" cy="3454357"/>
          </a:xfrm>
        </p:spPr>
        <p:txBody>
          <a:bodyPr anchor="ctr"/>
          <a:lstStyle>
            <a:lvl1pPr marL="0" indent="0" algn="ctr">
              <a:buNone/>
              <a:defRPr i="1">
                <a:solidFill>
                  <a:schemeClr val="bg1"/>
                </a:solidFill>
              </a:defRPr>
            </a:lvl1pPr>
          </a:lstStyle>
          <a:p>
            <a:r>
              <a:rPr lang="en-US" dirty="0"/>
              <a:t>Insert Your Picture Here</a:t>
            </a:r>
          </a:p>
        </p:txBody>
      </p:sp>
      <p:sp>
        <p:nvSpPr>
          <p:cNvPr id="6" name="Text Placeholder 5">
            <a:extLst>
              <a:ext uri="{FF2B5EF4-FFF2-40B4-BE49-F238E27FC236}">
                <a16:creationId xmlns:a16="http://schemas.microsoft.com/office/drawing/2014/main" id="{0CE2A558-A752-4F84-96CD-9C73D34C3EB7}"/>
              </a:ext>
            </a:extLst>
          </p:cNvPr>
          <p:cNvSpPr>
            <a:spLocks noGrp="1"/>
          </p:cNvSpPr>
          <p:nvPr>
            <p:ph type="body" sz="quarter" idx="13" hasCustomPrompt="1"/>
          </p:nvPr>
        </p:nvSpPr>
        <p:spPr>
          <a:xfrm>
            <a:off x="4373563" y="2674144"/>
            <a:ext cx="6529387" cy="1509713"/>
          </a:xfrm>
        </p:spPr>
        <p:txBody>
          <a:bodyPr anchor="ctr">
            <a:normAutofit/>
          </a:bodyPr>
          <a:lstStyle>
            <a:lvl1pPr marL="0" indent="0" algn="ctr">
              <a:buNone/>
              <a:defRPr sz="3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Write something memorable…</a:t>
            </a:r>
          </a:p>
        </p:txBody>
      </p:sp>
      <p:sp>
        <p:nvSpPr>
          <p:cNvPr id="16" name="Rectangle 15">
            <a:extLst>
              <a:ext uri="{FF2B5EF4-FFF2-40B4-BE49-F238E27FC236}">
                <a16:creationId xmlns:a16="http://schemas.microsoft.com/office/drawing/2014/main" id="{B71E4597-9A31-4A37-A907-D3F61EB7F82E}"/>
              </a:ext>
            </a:extLst>
          </p:cNvPr>
          <p:cNvSpPr/>
          <p:nvPr userDrawn="1"/>
        </p:nvSpPr>
        <p:spPr>
          <a:xfrm flipH="1">
            <a:off x="10768500" y="5395300"/>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1" name="Freeform: Shape 20">
            <a:extLst>
              <a:ext uri="{FF2B5EF4-FFF2-40B4-BE49-F238E27FC236}">
                <a16:creationId xmlns:a16="http://schemas.microsoft.com/office/drawing/2014/main" id="{BC246D3C-862F-4C73-8928-347E381A9763}"/>
              </a:ext>
            </a:extLst>
          </p:cNvPr>
          <p:cNvSpPr/>
          <p:nvPr userDrawn="1"/>
        </p:nvSpPr>
        <p:spPr>
          <a:xfrm>
            <a:off x="704386" y="713698"/>
            <a:ext cx="10767616" cy="5418000"/>
          </a:xfrm>
          <a:custGeom>
            <a:avLst/>
            <a:gdLst>
              <a:gd name="connsiteX0" fmla="*/ 0 w 10783231"/>
              <a:gd name="connsiteY0" fmla="*/ 0 h 5418000"/>
              <a:gd name="connsiteX1" fmla="*/ 97696 w 10783231"/>
              <a:gd name="connsiteY1" fmla="*/ 0 h 5418000"/>
              <a:gd name="connsiteX2" fmla="*/ 97696 w 10783231"/>
              <a:gd name="connsiteY2" fmla="*/ 1578240 h 5418000"/>
              <a:gd name="connsiteX3" fmla="*/ 3148264 w 10783231"/>
              <a:gd name="connsiteY3" fmla="*/ 1578240 h 5418000"/>
              <a:gd name="connsiteX4" fmla="*/ 3148264 w 10783231"/>
              <a:gd name="connsiteY4" fmla="*/ 0 h 5418000"/>
              <a:gd name="connsiteX5" fmla="*/ 10783231 w 10783231"/>
              <a:gd name="connsiteY5" fmla="*/ 0 h 5418000"/>
              <a:gd name="connsiteX6" fmla="*/ 10783231 w 10783231"/>
              <a:gd name="connsiteY6" fmla="*/ 5418000 h 5418000"/>
              <a:gd name="connsiteX7" fmla="*/ 0 w 10783231"/>
              <a:gd name="connsiteY7" fmla="*/ 5418000 h 5418000"/>
              <a:gd name="connsiteX0" fmla="*/ 3148264 w 10783231"/>
              <a:gd name="connsiteY0" fmla="*/ 1578240 h 5418000"/>
              <a:gd name="connsiteX1" fmla="*/ 3148264 w 10783231"/>
              <a:gd name="connsiteY1" fmla="*/ 0 h 5418000"/>
              <a:gd name="connsiteX2" fmla="*/ 10783231 w 10783231"/>
              <a:gd name="connsiteY2" fmla="*/ 0 h 5418000"/>
              <a:gd name="connsiteX3" fmla="*/ 10783231 w 10783231"/>
              <a:gd name="connsiteY3" fmla="*/ 5418000 h 5418000"/>
              <a:gd name="connsiteX4" fmla="*/ 0 w 10783231"/>
              <a:gd name="connsiteY4" fmla="*/ 5418000 h 5418000"/>
              <a:gd name="connsiteX5" fmla="*/ 0 w 10783231"/>
              <a:gd name="connsiteY5" fmla="*/ 0 h 5418000"/>
              <a:gd name="connsiteX6" fmla="*/ 97696 w 10783231"/>
              <a:gd name="connsiteY6" fmla="*/ 0 h 5418000"/>
              <a:gd name="connsiteX7" fmla="*/ 97696 w 10783231"/>
              <a:gd name="connsiteY7" fmla="*/ 1578240 h 5418000"/>
              <a:gd name="connsiteX8" fmla="*/ 3239704 w 10783231"/>
              <a:gd name="connsiteY8" fmla="*/ 1669680 h 5418000"/>
              <a:gd name="connsiteX0" fmla="*/ 3148264 w 10783231"/>
              <a:gd name="connsiteY0" fmla="*/ 1578240 h 5418000"/>
              <a:gd name="connsiteX1" fmla="*/ 3148264 w 10783231"/>
              <a:gd name="connsiteY1" fmla="*/ 0 h 5418000"/>
              <a:gd name="connsiteX2" fmla="*/ 10783231 w 10783231"/>
              <a:gd name="connsiteY2" fmla="*/ 0 h 5418000"/>
              <a:gd name="connsiteX3" fmla="*/ 10783231 w 10783231"/>
              <a:gd name="connsiteY3" fmla="*/ 5418000 h 5418000"/>
              <a:gd name="connsiteX4" fmla="*/ 0 w 10783231"/>
              <a:gd name="connsiteY4" fmla="*/ 5418000 h 5418000"/>
              <a:gd name="connsiteX5" fmla="*/ 0 w 10783231"/>
              <a:gd name="connsiteY5" fmla="*/ 0 h 5418000"/>
              <a:gd name="connsiteX6" fmla="*/ 97696 w 10783231"/>
              <a:gd name="connsiteY6" fmla="*/ 0 h 5418000"/>
              <a:gd name="connsiteX7" fmla="*/ 97696 w 10783231"/>
              <a:gd name="connsiteY7" fmla="*/ 157824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 name="connsiteX5" fmla="*/ 97696 w 10783231"/>
              <a:gd name="connsiteY5" fmla="*/ 0 h 5418000"/>
              <a:gd name="connsiteX6" fmla="*/ 97696 w 10783231"/>
              <a:gd name="connsiteY6" fmla="*/ 157824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 name="connsiteX5" fmla="*/ 97696 w 10783231"/>
              <a:gd name="connsiteY5" fmla="*/ 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231" h="5418000">
                <a:moveTo>
                  <a:pt x="3148264" y="0"/>
                </a:moveTo>
                <a:lnTo>
                  <a:pt x="10783231" y="0"/>
                </a:lnTo>
                <a:lnTo>
                  <a:pt x="10783231" y="5418000"/>
                </a:lnTo>
                <a:lnTo>
                  <a:pt x="0" y="5418000"/>
                </a:lnTo>
                <a:lnTo>
                  <a:pt x="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29304452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Quote with Image and Author Nam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86114-9098-435A-92ED-EB5C60A8594F}"/>
              </a:ext>
            </a:extLst>
          </p:cNvPr>
          <p:cNvSpPr/>
          <p:nvPr userDrawn="1"/>
        </p:nvSpPr>
        <p:spPr>
          <a:xfrm>
            <a:off x="360000" y="360000"/>
            <a:ext cx="11473200" cy="613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9" name="Picture Placeholder 18">
            <a:extLst>
              <a:ext uri="{FF2B5EF4-FFF2-40B4-BE49-F238E27FC236}">
                <a16:creationId xmlns:a16="http://schemas.microsoft.com/office/drawing/2014/main" id="{99A351EC-2A75-45E3-AAA9-061FE77125E4}"/>
              </a:ext>
            </a:extLst>
          </p:cNvPr>
          <p:cNvSpPr>
            <a:spLocks noGrp="1"/>
          </p:cNvSpPr>
          <p:nvPr>
            <p:ph type="pic" sz="quarter" idx="12" hasCustomPrompt="1"/>
          </p:nvPr>
        </p:nvSpPr>
        <p:spPr>
          <a:xfrm>
            <a:off x="720000" y="720000"/>
            <a:ext cx="10753200" cy="5382000"/>
          </a:xfrm>
          <a:custGeom>
            <a:avLst/>
            <a:gdLst>
              <a:gd name="connsiteX0" fmla="*/ 7752000 w 10753200"/>
              <a:gd name="connsiteY0" fmla="*/ 0 h 5382000"/>
              <a:gd name="connsiteX1" fmla="*/ 10753200 w 10753200"/>
              <a:gd name="connsiteY1" fmla="*/ 0 h 5382000"/>
              <a:gd name="connsiteX2" fmla="*/ 10753200 w 10753200"/>
              <a:gd name="connsiteY2" fmla="*/ 5382000 h 5382000"/>
              <a:gd name="connsiteX3" fmla="*/ 7752000 w 10753200"/>
              <a:gd name="connsiteY3" fmla="*/ 5382000 h 5382000"/>
              <a:gd name="connsiteX4" fmla="*/ 0 w 10753200"/>
              <a:gd name="connsiteY4" fmla="*/ 0 h 5382000"/>
              <a:gd name="connsiteX5" fmla="*/ 3000000 w 10753200"/>
              <a:gd name="connsiteY5" fmla="*/ 0 h 5382000"/>
              <a:gd name="connsiteX6" fmla="*/ 3000000 w 10753200"/>
              <a:gd name="connsiteY6" fmla="*/ 5382000 h 5382000"/>
              <a:gd name="connsiteX7" fmla="*/ 0 w 10753200"/>
              <a:gd name="connsiteY7" fmla="*/ 538200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200" h="5382000">
                <a:moveTo>
                  <a:pt x="7752000" y="0"/>
                </a:moveTo>
                <a:lnTo>
                  <a:pt x="10753200" y="0"/>
                </a:lnTo>
                <a:lnTo>
                  <a:pt x="10753200" y="5382000"/>
                </a:lnTo>
                <a:lnTo>
                  <a:pt x="7752000" y="5382000"/>
                </a:lnTo>
                <a:close/>
                <a:moveTo>
                  <a:pt x="0" y="0"/>
                </a:moveTo>
                <a:lnTo>
                  <a:pt x="3000000" y="0"/>
                </a:lnTo>
                <a:lnTo>
                  <a:pt x="3000000" y="5382000"/>
                </a:lnTo>
                <a:lnTo>
                  <a:pt x="0" y="5382000"/>
                </a:lnTo>
                <a:close/>
              </a:path>
            </a:pathLst>
          </a:custGeom>
        </p:spPr>
        <p:txBody>
          <a:bodyPr wrap="square" lIns="360000" anchor="ctr">
            <a:noAutofit/>
          </a:bodyPr>
          <a:lstStyle>
            <a:lvl1pPr marL="0" indent="0" algn="l">
              <a:buNone/>
              <a:defRPr sz="1800" i="1"/>
            </a:lvl1pPr>
          </a:lstStyle>
          <a:p>
            <a:r>
              <a:rPr lang="en-US" dirty="0"/>
              <a:t>Insert Your Picture Here</a:t>
            </a:r>
          </a:p>
        </p:txBody>
      </p:sp>
      <p:sp>
        <p:nvSpPr>
          <p:cNvPr id="12" name="Rectangle 11">
            <a:extLst>
              <a:ext uri="{FF2B5EF4-FFF2-40B4-BE49-F238E27FC236}">
                <a16:creationId xmlns:a16="http://schemas.microsoft.com/office/drawing/2014/main" id="{623677EC-F535-460C-B8F2-2DE379673467}"/>
              </a:ext>
            </a:extLst>
          </p:cNvPr>
          <p:cNvSpPr/>
          <p:nvPr/>
        </p:nvSpPr>
        <p:spPr>
          <a:xfrm>
            <a:off x="3720000" y="359999"/>
            <a:ext cx="4752000"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3" name="Rectangle 12">
            <a:extLst>
              <a:ext uri="{FF2B5EF4-FFF2-40B4-BE49-F238E27FC236}">
                <a16:creationId xmlns:a16="http://schemas.microsoft.com/office/drawing/2014/main" id="{33C0D9D9-BD9E-4496-B006-48F8564772EA}"/>
              </a:ext>
            </a:extLst>
          </p:cNvPr>
          <p:cNvSpPr/>
          <p:nvPr/>
        </p:nvSpPr>
        <p:spPr>
          <a:xfrm>
            <a:off x="4080000" y="711624"/>
            <a:ext cx="4032000" cy="538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Rectangle 13">
            <a:extLst>
              <a:ext uri="{FF2B5EF4-FFF2-40B4-BE49-F238E27FC236}">
                <a16:creationId xmlns:a16="http://schemas.microsoft.com/office/drawing/2014/main" id="{27B97580-930D-4D78-B1CF-B3362065422C}"/>
              </a:ext>
            </a:extLst>
          </p:cNvPr>
          <p:cNvSpPr/>
          <p:nvPr/>
        </p:nvSpPr>
        <p:spPr>
          <a:xfrm flipH="1">
            <a:off x="11475311" y="360000"/>
            <a:ext cx="357889" cy="35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9C9B2250-3DBA-4931-BA35-E001AF48DACB}"/>
              </a:ext>
            </a:extLst>
          </p:cNvPr>
          <p:cNvSpPr/>
          <p:nvPr/>
        </p:nvSpPr>
        <p:spPr>
          <a:xfrm>
            <a:off x="5735688" y="5778000"/>
            <a:ext cx="720624"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C4C4AC3B-AEEF-47EF-9226-CF64AC78260D}"/>
              </a:ext>
            </a:extLst>
          </p:cNvPr>
          <p:cNvSpPr>
            <a:spLocks noGrp="1"/>
          </p:cNvSpPr>
          <p:nvPr userDrawn="1">
            <p:ph type="ctrTitle"/>
          </p:nvPr>
        </p:nvSpPr>
        <p:spPr>
          <a:xfrm>
            <a:off x="4512000" y="924339"/>
            <a:ext cx="3168000" cy="3505580"/>
          </a:xfrm>
        </p:spPr>
        <p:txBody>
          <a:bodyPr lIns="0" tIns="0" rIns="0" bIns="0" anchor="b">
            <a:normAutofit/>
          </a:bodyPr>
          <a:lstStyle>
            <a:lvl1pPr algn="ctr">
              <a:lnSpc>
                <a:spcPct val="80000"/>
              </a:lnSpc>
              <a:defRPr sz="4000" i="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BF959-E47C-478B-BD16-0D4D033531B8}"/>
              </a:ext>
            </a:extLst>
          </p:cNvPr>
          <p:cNvSpPr>
            <a:spLocks noGrp="1"/>
          </p:cNvSpPr>
          <p:nvPr userDrawn="1">
            <p:ph type="subTitle" idx="1"/>
          </p:nvPr>
        </p:nvSpPr>
        <p:spPr>
          <a:xfrm>
            <a:off x="4512000" y="5166704"/>
            <a:ext cx="3168000" cy="766957"/>
          </a:xfrm>
        </p:spPr>
        <p:txBody>
          <a:bodyPr lIns="0" tIns="0" rIns="0" bIns="0">
            <a:normAutofit/>
          </a:bodyPr>
          <a:lstStyle>
            <a:lvl1pPr marL="0" indent="0" algn="ctr">
              <a:buNone/>
              <a:defRPr sz="20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7">
            <a:extLst>
              <a:ext uri="{FF2B5EF4-FFF2-40B4-BE49-F238E27FC236}">
                <a16:creationId xmlns:a16="http://schemas.microsoft.com/office/drawing/2014/main" id="{0A85E8A1-43CB-4B51-9B45-2010B5833B02}"/>
              </a:ext>
            </a:extLst>
          </p:cNvPr>
          <p:cNvSpPr>
            <a:spLocks noGrp="1"/>
          </p:cNvSpPr>
          <p:nvPr userDrawn="1">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A3758FB8-19A9-47B1-8D16-FC78E7E2D1ED}"/>
              </a:ext>
            </a:extLst>
          </p:cNvPr>
          <p:cNvSpPr>
            <a:spLocks noGrp="1"/>
          </p:cNvSpPr>
          <p:nvPr userDrawn="1">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Tree>
    <p:extLst>
      <p:ext uri="{BB962C8B-B14F-4D97-AF65-F5344CB8AC3E}">
        <p14:creationId xmlns:p14="http://schemas.microsoft.com/office/powerpoint/2010/main" val="31654003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029B8-590B-4709-B45D-CCE1274F1218}"/>
              </a:ext>
            </a:extLst>
          </p:cNvPr>
          <p:cNvSpPr>
            <a:spLocks noGrp="1"/>
          </p:cNvSpPr>
          <p:nvPr>
            <p:ph type="title"/>
          </p:nvPr>
        </p:nvSpPr>
        <p:spPr>
          <a:xfrm>
            <a:off x="831850" y="9858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F7C8399-AFEE-4A79-9D20-853B44756384}"/>
              </a:ext>
            </a:extLst>
          </p:cNvPr>
          <p:cNvSpPr>
            <a:spLocks noGrp="1"/>
          </p:cNvSpPr>
          <p:nvPr>
            <p:ph type="body" idx="1"/>
          </p:nvPr>
        </p:nvSpPr>
        <p:spPr>
          <a:xfrm>
            <a:off x="831850" y="40052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Footer Placeholder 6">
            <a:extLst>
              <a:ext uri="{FF2B5EF4-FFF2-40B4-BE49-F238E27FC236}">
                <a16:creationId xmlns:a16="http://schemas.microsoft.com/office/drawing/2014/main" id="{29960140-2A2E-4503-8278-0345FDE3198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8" name="Slide Number Placeholder 7">
            <a:extLst>
              <a:ext uri="{FF2B5EF4-FFF2-40B4-BE49-F238E27FC236}">
                <a16:creationId xmlns:a16="http://schemas.microsoft.com/office/drawing/2014/main" id="{C5D2181E-D15A-4350-A32F-D47DCEDEF43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Rectangle 8">
            <a:extLst>
              <a:ext uri="{FF2B5EF4-FFF2-40B4-BE49-F238E27FC236}">
                <a16:creationId xmlns:a16="http://schemas.microsoft.com/office/drawing/2014/main" id="{637DDFAA-3A73-4B3E-B81D-B1D2C1818390}"/>
              </a:ext>
            </a:extLst>
          </p:cNvPr>
          <p:cNvSpPr/>
          <p:nvPr userDrawn="1"/>
        </p:nvSpPr>
        <p:spPr>
          <a:xfrm>
            <a:off x="5735687" y="5778000"/>
            <a:ext cx="720625" cy="1080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0" name="Rectangle 9">
            <a:extLst>
              <a:ext uri="{FF2B5EF4-FFF2-40B4-BE49-F238E27FC236}">
                <a16:creationId xmlns:a16="http://schemas.microsoft.com/office/drawing/2014/main" id="{909C2B09-A978-456B-A8F2-C766DA7A81D8}"/>
              </a:ext>
            </a:extLst>
          </p:cNvPr>
          <p:cNvSpPr/>
          <p:nvPr userDrawn="1"/>
        </p:nvSpPr>
        <p:spPr>
          <a:xfrm>
            <a:off x="5735688" y="0"/>
            <a:ext cx="720624"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4006206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hotos in Squares">
    <p:spTree>
      <p:nvGrpSpPr>
        <p:cNvPr id="1" name=""/>
        <p:cNvGrpSpPr/>
        <p:nvPr/>
      </p:nvGrpSpPr>
      <p:grpSpPr>
        <a:xfrm>
          <a:off x="0" y="0"/>
          <a:ext cx="0" cy="0"/>
          <a:chOff x="0" y="0"/>
          <a:chExt cx="0" cy="0"/>
        </a:xfrm>
      </p:grpSpPr>
      <p:sp>
        <p:nvSpPr>
          <p:cNvPr id="13" name="Полилиния 12"/>
          <p:cNvSpPr>
            <a:spLocks noGrp="1"/>
          </p:cNvSpPr>
          <p:nvPr>
            <p:ph type="pic" sz="quarter" idx="14"/>
          </p:nvPr>
        </p:nvSpPr>
        <p:spPr>
          <a:xfrm>
            <a:off x="6458601" y="-13063"/>
            <a:ext cx="4984597" cy="6881852"/>
          </a:xfrm>
          <a:custGeom>
            <a:avLst/>
            <a:gdLst>
              <a:gd name="connsiteX0" fmla="*/ 1503648 w 9969194"/>
              <a:gd name="connsiteY0" fmla="*/ 0 h 13763703"/>
              <a:gd name="connsiteX1" fmla="*/ 5527552 w 9969194"/>
              <a:gd name="connsiteY1" fmla="*/ 0 h 13763703"/>
              <a:gd name="connsiteX2" fmla="*/ 5527552 w 9969194"/>
              <a:gd name="connsiteY2" fmla="*/ 1227909 h 13763703"/>
              <a:gd name="connsiteX3" fmla="*/ 7022614 w 9969194"/>
              <a:gd name="connsiteY3" fmla="*/ 1227909 h 13763703"/>
              <a:gd name="connsiteX4" fmla="*/ 7022614 w 9969194"/>
              <a:gd name="connsiteY4" fmla="*/ 2794727 h 13763703"/>
              <a:gd name="connsiteX5" fmla="*/ 9969194 w 9969194"/>
              <a:gd name="connsiteY5" fmla="*/ 2794727 h 13763703"/>
              <a:gd name="connsiteX6" fmla="*/ 9969194 w 9969194"/>
              <a:gd name="connsiteY6" fmla="*/ 5957026 h 13763703"/>
              <a:gd name="connsiteX7" fmla="*/ 8950610 w 9969194"/>
              <a:gd name="connsiteY7" fmla="*/ 5957026 h 13763703"/>
              <a:gd name="connsiteX8" fmla="*/ 8950610 w 9969194"/>
              <a:gd name="connsiteY8" fmla="*/ 12565789 h 13763703"/>
              <a:gd name="connsiteX9" fmla="*/ 1869952 w 9969194"/>
              <a:gd name="connsiteY9" fmla="*/ 12565789 h 13763703"/>
              <a:gd name="connsiteX10" fmla="*/ 1869952 w 9969194"/>
              <a:gd name="connsiteY10" fmla="*/ 13763703 h 13763703"/>
              <a:gd name="connsiteX11" fmla="*/ 0 w 9969194"/>
              <a:gd name="connsiteY11" fmla="*/ 13763703 h 13763703"/>
              <a:gd name="connsiteX12" fmla="*/ 0 w 9969194"/>
              <a:gd name="connsiteY12" fmla="*/ 12096207 h 13763703"/>
              <a:gd name="connsiteX13" fmla="*/ 1503648 w 9969194"/>
              <a:gd name="connsiteY13" fmla="*/ 12096207 h 13763703"/>
              <a:gd name="connsiteX14" fmla="*/ 1503648 w 9969194"/>
              <a:gd name="connsiteY14" fmla="*/ 5147401 h 13763703"/>
              <a:gd name="connsiteX15" fmla="*/ 6808482 w 9969194"/>
              <a:gd name="connsiteY15" fmla="*/ 5147401 h 13763703"/>
              <a:gd name="connsiteX16" fmla="*/ 6808482 w 9969194"/>
              <a:gd name="connsiteY16" fmla="*/ 3088415 h 13763703"/>
              <a:gd name="connsiteX17" fmla="*/ 5160598 w 9969194"/>
              <a:gd name="connsiteY17" fmla="*/ 3088415 h 13763703"/>
              <a:gd name="connsiteX18" fmla="*/ 5160598 w 9969194"/>
              <a:gd name="connsiteY18" fmla="*/ 1436915 h 13763703"/>
              <a:gd name="connsiteX19" fmla="*/ 1503648 w 9969194"/>
              <a:gd name="connsiteY19" fmla="*/ 1436915 h 1376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69194" h="13763703">
                <a:moveTo>
                  <a:pt x="1503648" y="0"/>
                </a:moveTo>
                <a:lnTo>
                  <a:pt x="5527552" y="0"/>
                </a:lnTo>
                <a:lnTo>
                  <a:pt x="5527552" y="1227909"/>
                </a:lnTo>
                <a:lnTo>
                  <a:pt x="7022614" y="1227909"/>
                </a:lnTo>
                <a:lnTo>
                  <a:pt x="7022614" y="2794727"/>
                </a:lnTo>
                <a:lnTo>
                  <a:pt x="9969194" y="2794727"/>
                </a:lnTo>
                <a:lnTo>
                  <a:pt x="9969194" y="5957026"/>
                </a:lnTo>
                <a:lnTo>
                  <a:pt x="8950610" y="5957026"/>
                </a:lnTo>
                <a:lnTo>
                  <a:pt x="8950610" y="12565789"/>
                </a:lnTo>
                <a:lnTo>
                  <a:pt x="1869952" y="12565789"/>
                </a:lnTo>
                <a:lnTo>
                  <a:pt x="1869952" y="13763703"/>
                </a:lnTo>
                <a:lnTo>
                  <a:pt x="0" y="13763703"/>
                </a:lnTo>
                <a:lnTo>
                  <a:pt x="0" y="12096207"/>
                </a:lnTo>
                <a:lnTo>
                  <a:pt x="1503648" y="12096207"/>
                </a:lnTo>
                <a:lnTo>
                  <a:pt x="1503648" y="5147401"/>
                </a:lnTo>
                <a:lnTo>
                  <a:pt x="6808482" y="5147401"/>
                </a:lnTo>
                <a:lnTo>
                  <a:pt x="6808482" y="3088415"/>
                </a:lnTo>
                <a:lnTo>
                  <a:pt x="5160598" y="3088415"/>
                </a:lnTo>
                <a:lnTo>
                  <a:pt x="5160598" y="1436915"/>
                </a:lnTo>
                <a:lnTo>
                  <a:pt x="1503648" y="1436915"/>
                </a:lnTo>
                <a:close/>
              </a:path>
            </a:pathLst>
          </a:custGeom>
          <a:ln w="3175">
            <a:miter lim="400000"/>
          </a:ln>
          <a:extLst>
            <a:ext uri="{C572A759-6A51-4108-AA02-DFA0A04FC94B}">
              <ma14:wrappingTextBoxFlag xmlns="" xmlns:ma14="http://schemas.microsoft.com/office/mac/drawingml/2011/main" val="1"/>
            </a:ext>
          </a:extLst>
        </p:spPr>
        <p:txBody>
          <a:bodyPr wrap="square" anchor="ctr">
            <a:noAutofit/>
          </a:bodyPr>
          <a:lstStyle>
            <a:lvl1pPr marL="0" indent="0" algn="ctr">
              <a:buNone/>
              <a:defRPr/>
            </a:lvl1pPr>
          </a:lstStyle>
          <a:p>
            <a:r>
              <a:rPr lang="en-US"/>
              <a:t>Click icon to add picture</a:t>
            </a:r>
            <a:endParaRPr lang="en-US" dirty="0"/>
          </a:p>
        </p:txBody>
      </p:sp>
      <p:sp>
        <p:nvSpPr>
          <p:cNvPr id="7" name="Shape 223">
            <a:extLst>
              <a:ext uri="{FF2B5EF4-FFF2-40B4-BE49-F238E27FC236}">
                <a16:creationId xmlns:a16="http://schemas.microsoft.com/office/drawing/2014/main" id="{00159812-53E9-D848-9606-198A5B9858E2}"/>
              </a:ext>
            </a:extLst>
          </p:cNvPr>
          <p:cNvSpPr/>
          <p:nvPr userDrawn="1"/>
        </p:nvSpPr>
        <p:spPr>
          <a:xfrm>
            <a:off x="10491266" y="1562652"/>
            <a:ext cx="1562173" cy="1562173"/>
          </a:xfrm>
          <a:prstGeom prst="rect">
            <a:avLst/>
          </a:prstGeom>
          <a:ln w="38100">
            <a:solidFill>
              <a:schemeClr val="bg2"/>
            </a:solidFill>
            <a:miter lim="400000"/>
          </a:ln>
        </p:spPr>
        <p:txBody>
          <a:bodyPr lIns="19050" tIns="19050" rIns="19050" bIns="19050" anchor="ct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1200" cap="none" spc="0" normalizeH="0" baseline="0" noProof="0" dirty="0">
              <a:ln>
                <a:noFill/>
              </a:ln>
              <a:solidFill>
                <a:srgbClr val="A5A5A5"/>
              </a:solidFill>
              <a:effectLst/>
              <a:uLnTx/>
              <a:uFillTx/>
              <a:latin typeface="Helvetica Light"/>
              <a:sym typeface="Helvetica Light"/>
            </a:endParaRPr>
          </a:p>
        </p:txBody>
      </p:sp>
      <p:sp>
        <p:nvSpPr>
          <p:cNvPr id="8" name="Shape 224">
            <a:extLst>
              <a:ext uri="{FF2B5EF4-FFF2-40B4-BE49-F238E27FC236}">
                <a16:creationId xmlns:a16="http://schemas.microsoft.com/office/drawing/2014/main" id="{B6EC8FD8-5421-9645-9F0E-CBC6D7CF690B}"/>
              </a:ext>
            </a:extLst>
          </p:cNvPr>
          <p:cNvSpPr/>
          <p:nvPr userDrawn="1"/>
        </p:nvSpPr>
        <p:spPr>
          <a:xfrm>
            <a:off x="7144406" y="879573"/>
            <a:ext cx="662702" cy="662702"/>
          </a:xfrm>
          <a:prstGeom prst="rect">
            <a:avLst/>
          </a:prstGeom>
          <a:ln w="38100">
            <a:solidFill>
              <a:schemeClr val="bg2"/>
            </a:solidFill>
            <a:miter lim="400000"/>
          </a:ln>
        </p:spPr>
        <p:txBody>
          <a:bodyPr lIns="19050" tIns="19050" rIns="19050" bIns="19050" anchor="ct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1200" cap="none" spc="0" normalizeH="0" baseline="0" noProof="0" dirty="0">
              <a:ln>
                <a:noFill/>
              </a:ln>
              <a:solidFill>
                <a:srgbClr val="A5A5A5"/>
              </a:solidFill>
              <a:effectLst/>
              <a:uLnTx/>
              <a:uFillTx/>
              <a:latin typeface="Helvetica Light"/>
              <a:sym typeface="Helvetica Light"/>
            </a:endParaRPr>
          </a:p>
        </p:txBody>
      </p:sp>
      <p:sp>
        <p:nvSpPr>
          <p:cNvPr id="9" name="Shape 225">
            <a:extLst>
              <a:ext uri="{FF2B5EF4-FFF2-40B4-BE49-F238E27FC236}">
                <a16:creationId xmlns:a16="http://schemas.microsoft.com/office/drawing/2014/main" id="{FB52FD4B-1ED8-5C42-8013-FD61B2A3A2CB}"/>
              </a:ext>
            </a:extLst>
          </p:cNvPr>
          <p:cNvSpPr/>
          <p:nvPr userDrawn="1"/>
        </p:nvSpPr>
        <p:spPr>
          <a:xfrm>
            <a:off x="11488701" y="6383701"/>
            <a:ext cx="781358" cy="781358"/>
          </a:xfrm>
          <a:prstGeom prst="rect">
            <a:avLst/>
          </a:prstGeom>
          <a:ln w="38100">
            <a:solidFill>
              <a:schemeClr val="bg2"/>
            </a:solidFill>
            <a:miter lim="400000"/>
          </a:ln>
        </p:spPr>
        <p:txBody>
          <a:bodyPr lIns="19050" tIns="19050" rIns="19050" bIns="19050" anchor="ct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1200" cap="none" spc="0" normalizeH="0" baseline="0" noProof="0" dirty="0">
              <a:ln>
                <a:noFill/>
              </a:ln>
              <a:solidFill>
                <a:srgbClr val="A5A5A5"/>
              </a:solidFill>
              <a:effectLst/>
              <a:uLnTx/>
              <a:uFillTx/>
              <a:latin typeface="Helvetica Light"/>
              <a:sym typeface="Helvetica Light"/>
            </a:endParaRPr>
          </a:p>
        </p:txBody>
      </p:sp>
      <p:sp>
        <p:nvSpPr>
          <p:cNvPr id="14" name="Title 1">
            <a:extLst>
              <a:ext uri="{FF2B5EF4-FFF2-40B4-BE49-F238E27FC236}">
                <a16:creationId xmlns:a16="http://schemas.microsoft.com/office/drawing/2014/main" id="{69038DA1-6D5C-EA47-BDA4-388C0BC571DF}"/>
              </a:ext>
            </a:extLst>
          </p:cNvPr>
          <p:cNvSpPr>
            <a:spLocks noGrp="1"/>
          </p:cNvSpPr>
          <p:nvPr>
            <p:ph type="title" hasCustomPrompt="1"/>
          </p:nvPr>
        </p:nvSpPr>
        <p:spPr>
          <a:xfrm>
            <a:off x="1328737" y="786810"/>
            <a:ext cx="4008437" cy="1395208"/>
          </a:xfrm>
        </p:spPr>
        <p:txBody>
          <a:bodyPr lIns="0" anchor="b"/>
          <a:lstStyle/>
          <a:p>
            <a:r>
              <a:rPr lang="en-US" dirty="0"/>
              <a:t>TITLE GOES</a:t>
            </a:r>
            <a:br>
              <a:rPr lang="en-US" dirty="0"/>
            </a:br>
            <a:r>
              <a:rPr lang="en-US" dirty="0"/>
              <a:t>HERE</a:t>
            </a:r>
          </a:p>
        </p:txBody>
      </p:sp>
      <p:sp>
        <p:nvSpPr>
          <p:cNvPr id="15" name="Text Placeholder 11">
            <a:extLst>
              <a:ext uri="{FF2B5EF4-FFF2-40B4-BE49-F238E27FC236}">
                <a16:creationId xmlns:a16="http://schemas.microsoft.com/office/drawing/2014/main" id="{D7404C76-F118-6149-96DF-BF25D43E26AD}"/>
              </a:ext>
            </a:extLst>
          </p:cNvPr>
          <p:cNvSpPr>
            <a:spLocks noGrp="1"/>
          </p:cNvSpPr>
          <p:nvPr>
            <p:ph type="body" sz="quarter" idx="11"/>
          </p:nvPr>
        </p:nvSpPr>
        <p:spPr>
          <a:xfrm>
            <a:off x="1328738" y="3019352"/>
            <a:ext cx="4008437" cy="3099153"/>
          </a:xfrm>
        </p:spPr>
        <p:txBody>
          <a:bodyPr lIns="0">
            <a:normAutofit/>
          </a:bodyPr>
          <a:lstStyle>
            <a:lvl1pPr>
              <a:lnSpc>
                <a:spcPct val="150000"/>
              </a:lnSpc>
              <a:defRPr sz="1200" spc="0">
                <a:solidFill>
                  <a:schemeClr val="tx2"/>
                </a:solidFill>
              </a:defRPr>
            </a:lvl1pPr>
            <a:lvl2pPr>
              <a:lnSpc>
                <a:spcPct val="150000"/>
              </a:lnSpc>
              <a:defRPr sz="1100" spc="0">
                <a:solidFill>
                  <a:schemeClr val="tx2"/>
                </a:solidFill>
              </a:defRPr>
            </a:lvl2pPr>
            <a:lvl3pPr>
              <a:lnSpc>
                <a:spcPct val="150000"/>
              </a:lnSpc>
              <a:defRPr sz="1050" spc="0">
                <a:solidFill>
                  <a:schemeClr val="tx2"/>
                </a:solidFill>
              </a:defRPr>
            </a:lvl3pPr>
            <a:lvl4pPr>
              <a:lnSpc>
                <a:spcPct val="150000"/>
              </a:lnSpc>
              <a:defRPr sz="1000" spc="0">
                <a:solidFill>
                  <a:schemeClr val="tx2"/>
                </a:solidFill>
              </a:defRPr>
            </a:lvl4pPr>
            <a:lvl5pPr>
              <a:lnSpc>
                <a:spcPct val="150000"/>
              </a:lnSpc>
              <a:defRPr sz="1000" spc="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1">
            <a:extLst>
              <a:ext uri="{FF2B5EF4-FFF2-40B4-BE49-F238E27FC236}">
                <a16:creationId xmlns:a16="http://schemas.microsoft.com/office/drawing/2014/main" id="{7205F80F-3B88-A44D-812A-11909F0C93D8}"/>
              </a:ext>
            </a:extLst>
          </p:cNvPr>
          <p:cNvSpPr>
            <a:spLocks noGrp="1"/>
          </p:cNvSpPr>
          <p:nvPr>
            <p:ph type="body" sz="quarter" idx="12" hasCustomPrompt="1"/>
          </p:nvPr>
        </p:nvSpPr>
        <p:spPr>
          <a:xfrm>
            <a:off x="1328738" y="2247679"/>
            <a:ext cx="4008437"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Tree>
    <p:extLst>
      <p:ext uri="{BB962C8B-B14F-4D97-AF65-F5344CB8AC3E}">
        <p14:creationId xmlns:p14="http://schemas.microsoft.com/office/powerpoint/2010/main" val="842381586"/>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87E81-20CC-4C8C-BB1D-A38B4DAD5A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07CDCC-7A8F-411F-AD9C-3B24B05832F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533D20-35D1-490A-BD78-47D062FBEC6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416B6B5F-82CD-40A1-8FD6-717BF4D105F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42A430C2-A8FB-4210-A7D3-AB7A97B87D4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Tree>
    <p:extLst>
      <p:ext uri="{BB962C8B-B14F-4D97-AF65-F5344CB8AC3E}">
        <p14:creationId xmlns:p14="http://schemas.microsoft.com/office/powerpoint/2010/main" val="28255337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0D959E-3051-49C8-AC81-F2B64A84FFA5}"/>
              </a:ext>
            </a:extLst>
          </p:cNvPr>
          <p:cNvSpPr>
            <a:spLocks noGrp="1"/>
          </p:cNvSpPr>
          <p:nvPr>
            <p:ph type="body" idx="1"/>
          </p:nvPr>
        </p:nvSpPr>
        <p:spPr>
          <a:xfrm>
            <a:off x="839788" y="1737873"/>
            <a:ext cx="5157787" cy="7672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9537F1-D747-4E81-81B9-B5716EA59D1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944379-270F-4361-94CB-AD13F914E9ED}"/>
              </a:ext>
            </a:extLst>
          </p:cNvPr>
          <p:cNvSpPr>
            <a:spLocks noGrp="1"/>
          </p:cNvSpPr>
          <p:nvPr>
            <p:ph type="body" sz="quarter" idx="3"/>
          </p:nvPr>
        </p:nvSpPr>
        <p:spPr>
          <a:xfrm>
            <a:off x="6172200" y="1737873"/>
            <a:ext cx="5183188" cy="7672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D0ECA14-4888-4C66-A15F-6B781D07415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90623264-E0F5-4AB3-B974-14E2E3B66D0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1" name="Slide Number Placeholder 10">
            <a:extLst>
              <a:ext uri="{FF2B5EF4-FFF2-40B4-BE49-F238E27FC236}">
                <a16:creationId xmlns:a16="http://schemas.microsoft.com/office/drawing/2014/main" id="{70C66A2F-89F8-40C6-8391-D53AEF0DF72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2" name="Title 11">
            <a:extLst>
              <a:ext uri="{FF2B5EF4-FFF2-40B4-BE49-F238E27FC236}">
                <a16:creationId xmlns:a16="http://schemas.microsoft.com/office/drawing/2014/main" id="{71072358-6CE0-4D6C-9CE9-35BFA6D1C83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6792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4096F10-4648-48FC-B20E-41DB833A838F}"/>
              </a:ext>
            </a:extLst>
          </p:cNvPr>
          <p:cNvSpPr/>
          <p:nvPr userDrawn="1"/>
        </p:nvSpPr>
        <p:spPr>
          <a:xfrm>
            <a:off x="360000" y="360000"/>
            <a:ext cx="11473200"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Rectangle 13">
            <a:extLst>
              <a:ext uri="{FF2B5EF4-FFF2-40B4-BE49-F238E27FC236}">
                <a16:creationId xmlns:a16="http://schemas.microsoft.com/office/drawing/2014/main" id="{75C63F9B-C252-4EF8-A01A-4BA6640780A5}"/>
              </a:ext>
            </a:extLst>
          </p:cNvPr>
          <p:cNvSpPr/>
          <p:nvPr userDrawn="1"/>
        </p:nvSpPr>
        <p:spPr>
          <a:xfrm>
            <a:off x="4065847" y="0"/>
            <a:ext cx="4060307" cy="1836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1ADF43FB-5D85-4CAC-94B0-3E2C9D518297}"/>
              </a:ext>
            </a:extLst>
          </p:cNvPr>
          <p:cNvSpPr/>
          <p:nvPr userDrawn="1"/>
        </p:nvSpPr>
        <p:spPr>
          <a:xfrm>
            <a:off x="4250406" y="5778000"/>
            <a:ext cx="3691188"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4104860" y="360000"/>
            <a:ext cx="4015409" cy="1330688"/>
          </a:xfrm>
        </p:spPr>
        <p:txBody>
          <a:bodyPr anchor="b"/>
          <a:lstStyle>
            <a:lvl1pPr algn="ctr">
              <a:defRPr i="0">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3" name="Freeform: Shape 12">
            <a:extLst>
              <a:ext uri="{FF2B5EF4-FFF2-40B4-BE49-F238E27FC236}">
                <a16:creationId xmlns:a16="http://schemas.microsoft.com/office/drawing/2014/main" id="{C9052014-F3D5-4680-A8B9-D47134B2BB0F}"/>
              </a:ext>
            </a:extLst>
          </p:cNvPr>
          <p:cNvSpPr/>
          <p:nvPr userDrawn="1"/>
        </p:nvSpPr>
        <p:spPr>
          <a:xfrm>
            <a:off x="720000" y="720000"/>
            <a:ext cx="10753200" cy="5382000"/>
          </a:xfrm>
          <a:custGeom>
            <a:avLst/>
            <a:gdLst>
              <a:gd name="connsiteX0" fmla="*/ 0 w 10753200"/>
              <a:gd name="connsiteY0" fmla="*/ 0 h 5382000"/>
              <a:gd name="connsiteX1" fmla="*/ 2946000 w 10753200"/>
              <a:gd name="connsiteY1" fmla="*/ 0 h 5382000"/>
              <a:gd name="connsiteX2" fmla="*/ 2946000 w 10753200"/>
              <a:gd name="connsiteY2" fmla="*/ 745624 h 5382000"/>
              <a:gd name="connsiteX3" fmla="*/ 7806000 w 10753200"/>
              <a:gd name="connsiteY3" fmla="*/ 745624 h 5382000"/>
              <a:gd name="connsiteX4" fmla="*/ 7806000 w 10753200"/>
              <a:gd name="connsiteY4" fmla="*/ 0 h 5382000"/>
              <a:gd name="connsiteX5" fmla="*/ 10753200 w 10753200"/>
              <a:gd name="connsiteY5" fmla="*/ 0 h 5382000"/>
              <a:gd name="connsiteX6" fmla="*/ 10753200 w 10753200"/>
              <a:gd name="connsiteY6" fmla="*/ 5382000 h 5382000"/>
              <a:gd name="connsiteX7" fmla="*/ 0 w 10753200"/>
              <a:gd name="connsiteY7" fmla="*/ 5382000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8" fmla="*/ 7897440 w 10753200"/>
              <a:gd name="connsiteY8" fmla="*/ 837064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 name="connsiteX6" fmla="*/ 2946000 w 10753200"/>
              <a:gd name="connsiteY6"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200" h="5382000">
                <a:moveTo>
                  <a:pt x="7806000" y="0"/>
                </a:moveTo>
                <a:lnTo>
                  <a:pt x="10753200" y="0"/>
                </a:lnTo>
                <a:lnTo>
                  <a:pt x="10753200" y="5382000"/>
                </a:lnTo>
                <a:lnTo>
                  <a:pt x="0" y="5382000"/>
                </a:lnTo>
                <a:lnTo>
                  <a:pt x="0" y="0"/>
                </a:lnTo>
                <a:lnTo>
                  <a:pt x="294600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11742093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Top Ligh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4096F10-4648-48FC-B20E-41DB833A838F}"/>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Rectangle 13">
            <a:extLst>
              <a:ext uri="{FF2B5EF4-FFF2-40B4-BE49-F238E27FC236}">
                <a16:creationId xmlns:a16="http://schemas.microsoft.com/office/drawing/2014/main" id="{75C63F9B-C252-4EF8-A01A-4BA6640780A5}"/>
              </a:ext>
            </a:extLst>
          </p:cNvPr>
          <p:cNvSpPr/>
          <p:nvPr userDrawn="1"/>
        </p:nvSpPr>
        <p:spPr>
          <a:xfrm>
            <a:off x="4065847" y="0"/>
            <a:ext cx="4060307" cy="1836000"/>
          </a:xfrm>
          <a:prstGeom prst="rect">
            <a:avLst/>
          </a:prstGeom>
          <a:solidFill>
            <a:schemeClr val="accent5">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1ADF43FB-5D85-4CAC-94B0-3E2C9D518297}"/>
              </a:ext>
            </a:extLst>
          </p:cNvPr>
          <p:cNvSpPr/>
          <p:nvPr userDrawn="1"/>
        </p:nvSpPr>
        <p:spPr>
          <a:xfrm>
            <a:off x="4250406" y="5778000"/>
            <a:ext cx="3691188" cy="1080000"/>
          </a:xfrm>
          <a:prstGeom prst="rect">
            <a:avLst/>
          </a:prstGeom>
          <a:solidFill>
            <a:schemeClr val="accent5">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4104860" y="360000"/>
            <a:ext cx="4015409" cy="1330688"/>
          </a:xfrm>
        </p:spPr>
        <p:txBody>
          <a:bodyPr anchor="b"/>
          <a:lstStyle>
            <a:lvl1pPr algn="ctr">
              <a:defRPr i="0">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3" name="Freeform: Shape 12">
            <a:extLst>
              <a:ext uri="{FF2B5EF4-FFF2-40B4-BE49-F238E27FC236}">
                <a16:creationId xmlns:a16="http://schemas.microsoft.com/office/drawing/2014/main" id="{C9052014-F3D5-4680-A8B9-D47134B2BB0F}"/>
              </a:ext>
            </a:extLst>
          </p:cNvPr>
          <p:cNvSpPr/>
          <p:nvPr userDrawn="1"/>
        </p:nvSpPr>
        <p:spPr>
          <a:xfrm>
            <a:off x="720000" y="720000"/>
            <a:ext cx="10753200" cy="5382000"/>
          </a:xfrm>
          <a:custGeom>
            <a:avLst/>
            <a:gdLst>
              <a:gd name="connsiteX0" fmla="*/ 0 w 10753200"/>
              <a:gd name="connsiteY0" fmla="*/ 0 h 5382000"/>
              <a:gd name="connsiteX1" fmla="*/ 2946000 w 10753200"/>
              <a:gd name="connsiteY1" fmla="*/ 0 h 5382000"/>
              <a:gd name="connsiteX2" fmla="*/ 2946000 w 10753200"/>
              <a:gd name="connsiteY2" fmla="*/ 745624 h 5382000"/>
              <a:gd name="connsiteX3" fmla="*/ 7806000 w 10753200"/>
              <a:gd name="connsiteY3" fmla="*/ 745624 h 5382000"/>
              <a:gd name="connsiteX4" fmla="*/ 7806000 w 10753200"/>
              <a:gd name="connsiteY4" fmla="*/ 0 h 5382000"/>
              <a:gd name="connsiteX5" fmla="*/ 10753200 w 10753200"/>
              <a:gd name="connsiteY5" fmla="*/ 0 h 5382000"/>
              <a:gd name="connsiteX6" fmla="*/ 10753200 w 10753200"/>
              <a:gd name="connsiteY6" fmla="*/ 5382000 h 5382000"/>
              <a:gd name="connsiteX7" fmla="*/ 0 w 10753200"/>
              <a:gd name="connsiteY7" fmla="*/ 5382000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8" fmla="*/ 7897440 w 10753200"/>
              <a:gd name="connsiteY8" fmla="*/ 837064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 name="connsiteX6" fmla="*/ 2946000 w 10753200"/>
              <a:gd name="connsiteY6"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200" h="5382000">
                <a:moveTo>
                  <a:pt x="7806000" y="0"/>
                </a:moveTo>
                <a:lnTo>
                  <a:pt x="10753200" y="0"/>
                </a:lnTo>
                <a:lnTo>
                  <a:pt x="10753200" y="5382000"/>
                </a:lnTo>
                <a:lnTo>
                  <a:pt x="0" y="5382000"/>
                </a:lnTo>
                <a:lnTo>
                  <a:pt x="0" y="0"/>
                </a:lnTo>
                <a:lnTo>
                  <a:pt x="2946000" y="0"/>
                </a:lnTo>
              </a:path>
            </a:pathLst>
          </a:custGeom>
          <a:noFill/>
          <a:ln>
            <a:solidFill>
              <a:schemeClr val="accent3"/>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4505513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Only" preserve="1">
  <p:cSld name="Title Only Left Light">
    <p:bg>
      <p:bgPr>
        <a:solidFill>
          <a:schemeClr val="accent6">
            <a:lumMod val="5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07A34A-1BB3-4673-8E88-53D27CCD8A14}"/>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1ADF43FB-5D85-4CAC-94B0-3E2C9D518297}"/>
              </a:ext>
            </a:extLst>
          </p:cNvPr>
          <p:cNvSpPr/>
          <p:nvPr userDrawn="1"/>
        </p:nvSpPr>
        <p:spPr>
          <a:xfrm>
            <a:off x="0" y="2385000"/>
            <a:ext cx="72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1003851" y="2453081"/>
            <a:ext cx="4015409" cy="1330688"/>
          </a:xfrm>
        </p:spPr>
        <p:txBody>
          <a:bodyPr anchor="b"/>
          <a:lstStyle>
            <a:lvl1pPr algn="ctr">
              <a:defRPr i="0">
                <a:solidFill>
                  <a:schemeClr val="accent3">
                    <a:lumMod val="75000"/>
                  </a:schemeClr>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1" name="Rectangle 10">
            <a:extLst>
              <a:ext uri="{FF2B5EF4-FFF2-40B4-BE49-F238E27FC236}">
                <a16:creationId xmlns:a16="http://schemas.microsoft.com/office/drawing/2014/main" id="{500DE010-77BA-4E35-97A1-A032049D87CB}"/>
              </a:ext>
            </a:extLst>
          </p:cNvPr>
          <p:cNvSpPr/>
          <p:nvPr userDrawn="1"/>
        </p:nvSpPr>
        <p:spPr>
          <a:xfrm>
            <a:off x="11112000" y="2385000"/>
            <a:ext cx="108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7" name="Freeform: Shape 16">
            <a:extLst>
              <a:ext uri="{FF2B5EF4-FFF2-40B4-BE49-F238E27FC236}">
                <a16:creationId xmlns:a16="http://schemas.microsoft.com/office/drawing/2014/main" id="{7DA9AB89-FE71-4487-BE1F-7DA75DEB7CC3}"/>
              </a:ext>
            </a:extLst>
          </p:cNvPr>
          <p:cNvSpPr/>
          <p:nvPr userDrawn="1"/>
        </p:nvSpPr>
        <p:spPr>
          <a:xfrm rot="16200000">
            <a:off x="3387001" y="-1960199"/>
            <a:ext cx="5418000" cy="10778400"/>
          </a:xfrm>
          <a:custGeom>
            <a:avLst/>
            <a:gdLst>
              <a:gd name="connsiteX0" fmla="*/ 0 w 10767616"/>
              <a:gd name="connsiteY0" fmla="*/ 0 h 5418000"/>
              <a:gd name="connsiteX1" fmla="*/ 2921260 w 10767616"/>
              <a:gd name="connsiteY1" fmla="*/ 0 h 5418000"/>
              <a:gd name="connsiteX2" fmla="*/ 2921260 w 10767616"/>
              <a:gd name="connsiteY2" fmla="*/ 246371 h 5418000"/>
              <a:gd name="connsiteX3" fmla="*/ 7861969 w 10767616"/>
              <a:gd name="connsiteY3" fmla="*/ 246371 h 5418000"/>
              <a:gd name="connsiteX4" fmla="*/ 7861969 w 10767616"/>
              <a:gd name="connsiteY4" fmla="*/ 0 h 5418000"/>
              <a:gd name="connsiteX5" fmla="*/ 10767616 w 10767616"/>
              <a:gd name="connsiteY5" fmla="*/ 0 h 5418000"/>
              <a:gd name="connsiteX6" fmla="*/ 10767616 w 10767616"/>
              <a:gd name="connsiteY6" fmla="*/ 5418000 h 5418000"/>
              <a:gd name="connsiteX7" fmla="*/ 0 w 10767616"/>
              <a:gd name="connsiteY7" fmla="*/ 5418000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8" fmla="*/ 7953409 w 10767616"/>
              <a:gd name="connsiteY8" fmla="*/ 337811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 name="connsiteX6" fmla="*/ 2921260 w 10767616"/>
              <a:gd name="connsiteY6"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616" h="5418000">
                <a:moveTo>
                  <a:pt x="7861969" y="0"/>
                </a:moveTo>
                <a:lnTo>
                  <a:pt x="10767616" y="0"/>
                </a:lnTo>
                <a:lnTo>
                  <a:pt x="10767616" y="5418000"/>
                </a:lnTo>
                <a:lnTo>
                  <a:pt x="0" y="5418000"/>
                </a:lnTo>
                <a:lnTo>
                  <a:pt x="0" y="0"/>
                </a:lnTo>
                <a:lnTo>
                  <a:pt x="2921260" y="0"/>
                </a:lnTo>
              </a:path>
            </a:pathLst>
          </a:custGeom>
          <a:noFill/>
          <a:ln>
            <a:solidFill>
              <a:schemeClr val="accent4"/>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9" name="Rectangle 18">
            <a:extLst>
              <a:ext uri="{FF2B5EF4-FFF2-40B4-BE49-F238E27FC236}">
                <a16:creationId xmlns:a16="http://schemas.microsoft.com/office/drawing/2014/main" id="{2BB0C100-97B0-4EEE-B661-715650D5E826}"/>
              </a:ext>
            </a:extLst>
          </p:cNvPr>
          <p:cNvSpPr/>
          <p:nvPr userDrawn="1"/>
        </p:nvSpPr>
        <p:spPr>
          <a:xfrm flipH="1">
            <a:off x="706800" y="5778001"/>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39757820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Only" preserve="1">
  <p:cSld name="Title Only Right Light">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07A34A-1BB3-4673-8E88-53D27CCD8A14}"/>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1ADF43FB-5D85-4CAC-94B0-3E2C9D518297}"/>
              </a:ext>
            </a:extLst>
          </p:cNvPr>
          <p:cNvSpPr/>
          <p:nvPr userDrawn="1"/>
        </p:nvSpPr>
        <p:spPr>
          <a:xfrm>
            <a:off x="0" y="2385000"/>
            <a:ext cx="36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7108590" y="2453081"/>
            <a:ext cx="4015409" cy="1330688"/>
          </a:xfrm>
        </p:spPr>
        <p:txBody>
          <a:bodyPr anchor="b"/>
          <a:lstStyle>
            <a:lvl1pPr algn="ctr">
              <a:defRPr i="0">
                <a:solidFill>
                  <a:schemeClr val="accent3">
                    <a:lumMod val="75000"/>
                  </a:schemeClr>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1" name="Rectangle 10">
            <a:extLst>
              <a:ext uri="{FF2B5EF4-FFF2-40B4-BE49-F238E27FC236}">
                <a16:creationId xmlns:a16="http://schemas.microsoft.com/office/drawing/2014/main" id="{500DE010-77BA-4E35-97A1-A032049D87CB}"/>
              </a:ext>
            </a:extLst>
          </p:cNvPr>
          <p:cNvSpPr/>
          <p:nvPr userDrawn="1"/>
        </p:nvSpPr>
        <p:spPr>
          <a:xfrm>
            <a:off x="11471998" y="2385000"/>
            <a:ext cx="720001"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7" name="Freeform: Shape 16">
            <a:extLst>
              <a:ext uri="{FF2B5EF4-FFF2-40B4-BE49-F238E27FC236}">
                <a16:creationId xmlns:a16="http://schemas.microsoft.com/office/drawing/2014/main" id="{7DA9AB89-FE71-4487-BE1F-7DA75DEB7CC3}"/>
              </a:ext>
            </a:extLst>
          </p:cNvPr>
          <p:cNvSpPr/>
          <p:nvPr userDrawn="1"/>
        </p:nvSpPr>
        <p:spPr>
          <a:xfrm rot="5400000" flipH="1">
            <a:off x="3387001" y="-1960199"/>
            <a:ext cx="5418000" cy="10778400"/>
          </a:xfrm>
          <a:custGeom>
            <a:avLst/>
            <a:gdLst>
              <a:gd name="connsiteX0" fmla="*/ 0 w 10767616"/>
              <a:gd name="connsiteY0" fmla="*/ 0 h 5418000"/>
              <a:gd name="connsiteX1" fmla="*/ 2921260 w 10767616"/>
              <a:gd name="connsiteY1" fmla="*/ 0 h 5418000"/>
              <a:gd name="connsiteX2" fmla="*/ 2921260 w 10767616"/>
              <a:gd name="connsiteY2" fmla="*/ 246371 h 5418000"/>
              <a:gd name="connsiteX3" fmla="*/ 7861969 w 10767616"/>
              <a:gd name="connsiteY3" fmla="*/ 246371 h 5418000"/>
              <a:gd name="connsiteX4" fmla="*/ 7861969 w 10767616"/>
              <a:gd name="connsiteY4" fmla="*/ 0 h 5418000"/>
              <a:gd name="connsiteX5" fmla="*/ 10767616 w 10767616"/>
              <a:gd name="connsiteY5" fmla="*/ 0 h 5418000"/>
              <a:gd name="connsiteX6" fmla="*/ 10767616 w 10767616"/>
              <a:gd name="connsiteY6" fmla="*/ 5418000 h 5418000"/>
              <a:gd name="connsiteX7" fmla="*/ 0 w 10767616"/>
              <a:gd name="connsiteY7" fmla="*/ 5418000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8" fmla="*/ 7953409 w 10767616"/>
              <a:gd name="connsiteY8" fmla="*/ 337811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 name="connsiteX6" fmla="*/ 2921260 w 10767616"/>
              <a:gd name="connsiteY6"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616" h="5418000">
                <a:moveTo>
                  <a:pt x="7861969" y="0"/>
                </a:moveTo>
                <a:lnTo>
                  <a:pt x="10767616" y="0"/>
                </a:lnTo>
                <a:lnTo>
                  <a:pt x="10767616" y="5418000"/>
                </a:lnTo>
                <a:lnTo>
                  <a:pt x="0" y="5418000"/>
                </a:lnTo>
                <a:lnTo>
                  <a:pt x="0" y="0"/>
                </a:lnTo>
                <a:lnTo>
                  <a:pt x="2921260" y="0"/>
                </a:lnTo>
              </a:path>
            </a:pathLst>
          </a:custGeom>
          <a:noFill/>
          <a:ln>
            <a:solidFill>
              <a:schemeClr val="accent4"/>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2" name="Rectangle 11">
            <a:extLst>
              <a:ext uri="{FF2B5EF4-FFF2-40B4-BE49-F238E27FC236}">
                <a16:creationId xmlns:a16="http://schemas.microsoft.com/office/drawing/2014/main" id="{41CF587A-B161-455A-8783-631E82DF3D52}"/>
              </a:ext>
            </a:extLst>
          </p:cNvPr>
          <p:cNvSpPr/>
          <p:nvPr userDrawn="1"/>
        </p:nvSpPr>
        <p:spPr>
          <a:xfrm flipH="1">
            <a:off x="11125201" y="720000"/>
            <a:ext cx="360000" cy="3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40282659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Only" preserve="1">
  <p:cSld name="Title Only Left Dark">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07A34A-1BB3-4673-8E88-53D27CCD8A14}"/>
              </a:ext>
            </a:extLst>
          </p:cNvPr>
          <p:cNvSpPr/>
          <p:nvPr userDrawn="1"/>
        </p:nvSpPr>
        <p:spPr>
          <a:xfrm>
            <a:off x="360000" y="360000"/>
            <a:ext cx="11473200" cy="613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1ADF43FB-5D85-4CAC-94B0-3E2C9D518297}"/>
              </a:ext>
            </a:extLst>
          </p:cNvPr>
          <p:cNvSpPr/>
          <p:nvPr userDrawn="1"/>
        </p:nvSpPr>
        <p:spPr>
          <a:xfrm>
            <a:off x="0" y="2385000"/>
            <a:ext cx="72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1003851" y="2453081"/>
            <a:ext cx="4015409" cy="1330688"/>
          </a:xfrm>
        </p:spPr>
        <p:txBody>
          <a:bodyPr anchor="b"/>
          <a:lstStyle>
            <a:lvl1pPr algn="ctr">
              <a:defRPr i="0">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1" name="Rectangle 10">
            <a:extLst>
              <a:ext uri="{FF2B5EF4-FFF2-40B4-BE49-F238E27FC236}">
                <a16:creationId xmlns:a16="http://schemas.microsoft.com/office/drawing/2014/main" id="{500DE010-77BA-4E35-97A1-A032049D87CB}"/>
              </a:ext>
            </a:extLst>
          </p:cNvPr>
          <p:cNvSpPr/>
          <p:nvPr userDrawn="1"/>
        </p:nvSpPr>
        <p:spPr>
          <a:xfrm>
            <a:off x="11112000" y="2385000"/>
            <a:ext cx="108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7" name="Freeform: Shape 16">
            <a:extLst>
              <a:ext uri="{FF2B5EF4-FFF2-40B4-BE49-F238E27FC236}">
                <a16:creationId xmlns:a16="http://schemas.microsoft.com/office/drawing/2014/main" id="{7DA9AB89-FE71-4487-BE1F-7DA75DEB7CC3}"/>
              </a:ext>
            </a:extLst>
          </p:cNvPr>
          <p:cNvSpPr/>
          <p:nvPr userDrawn="1"/>
        </p:nvSpPr>
        <p:spPr>
          <a:xfrm rot="16200000">
            <a:off x="3387001" y="-1960199"/>
            <a:ext cx="5418000" cy="10778400"/>
          </a:xfrm>
          <a:custGeom>
            <a:avLst/>
            <a:gdLst>
              <a:gd name="connsiteX0" fmla="*/ 0 w 10767616"/>
              <a:gd name="connsiteY0" fmla="*/ 0 h 5418000"/>
              <a:gd name="connsiteX1" fmla="*/ 2921260 w 10767616"/>
              <a:gd name="connsiteY1" fmla="*/ 0 h 5418000"/>
              <a:gd name="connsiteX2" fmla="*/ 2921260 w 10767616"/>
              <a:gd name="connsiteY2" fmla="*/ 246371 h 5418000"/>
              <a:gd name="connsiteX3" fmla="*/ 7861969 w 10767616"/>
              <a:gd name="connsiteY3" fmla="*/ 246371 h 5418000"/>
              <a:gd name="connsiteX4" fmla="*/ 7861969 w 10767616"/>
              <a:gd name="connsiteY4" fmla="*/ 0 h 5418000"/>
              <a:gd name="connsiteX5" fmla="*/ 10767616 w 10767616"/>
              <a:gd name="connsiteY5" fmla="*/ 0 h 5418000"/>
              <a:gd name="connsiteX6" fmla="*/ 10767616 w 10767616"/>
              <a:gd name="connsiteY6" fmla="*/ 5418000 h 5418000"/>
              <a:gd name="connsiteX7" fmla="*/ 0 w 10767616"/>
              <a:gd name="connsiteY7" fmla="*/ 5418000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8" fmla="*/ 7953409 w 10767616"/>
              <a:gd name="connsiteY8" fmla="*/ 337811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 name="connsiteX6" fmla="*/ 2921260 w 10767616"/>
              <a:gd name="connsiteY6"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616" h="5418000">
                <a:moveTo>
                  <a:pt x="7861969" y="0"/>
                </a:moveTo>
                <a:lnTo>
                  <a:pt x="10767616" y="0"/>
                </a:lnTo>
                <a:lnTo>
                  <a:pt x="10767616" y="5418000"/>
                </a:lnTo>
                <a:lnTo>
                  <a:pt x="0" y="5418000"/>
                </a:lnTo>
                <a:lnTo>
                  <a:pt x="0" y="0"/>
                </a:lnTo>
                <a:lnTo>
                  <a:pt x="292126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9" name="Rectangle 18">
            <a:extLst>
              <a:ext uri="{FF2B5EF4-FFF2-40B4-BE49-F238E27FC236}">
                <a16:creationId xmlns:a16="http://schemas.microsoft.com/office/drawing/2014/main" id="{2BB0C100-97B0-4EEE-B661-715650D5E826}"/>
              </a:ext>
            </a:extLst>
          </p:cNvPr>
          <p:cNvSpPr/>
          <p:nvPr userDrawn="1"/>
        </p:nvSpPr>
        <p:spPr>
          <a:xfrm flipH="1">
            <a:off x="706800" y="5778001"/>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26073407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9373E7-96AD-4D3A-89FC-75B37BB2C87B}"/>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5" name="Footer Placeholder 4">
            <a:extLst>
              <a:ext uri="{FF2B5EF4-FFF2-40B4-BE49-F238E27FC236}">
                <a16:creationId xmlns:a16="http://schemas.microsoft.com/office/drawing/2014/main" id="{9E01CD27-564C-4C36-AFC8-1DAB684F65E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6" name="Slide Number Placeholder 5">
            <a:extLst>
              <a:ext uri="{FF2B5EF4-FFF2-40B4-BE49-F238E27FC236}">
                <a16:creationId xmlns:a16="http://schemas.microsoft.com/office/drawing/2014/main" id="{1788FFDF-C113-4368-A9BD-F6D9A2962B8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Tree>
    <p:extLst>
      <p:ext uri="{BB962C8B-B14F-4D97-AF65-F5344CB8AC3E}">
        <p14:creationId xmlns:p14="http://schemas.microsoft.com/office/powerpoint/2010/main" val="3547497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blank" preserve="1">
  <p:cSld name="Blank with Bor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9373E7-96AD-4D3A-89FC-75B37BB2C87B}"/>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5" name="Footer Placeholder 4">
            <a:extLst>
              <a:ext uri="{FF2B5EF4-FFF2-40B4-BE49-F238E27FC236}">
                <a16:creationId xmlns:a16="http://schemas.microsoft.com/office/drawing/2014/main" id="{9E01CD27-564C-4C36-AFC8-1DAB684F65E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6" name="Slide Number Placeholder 5">
            <a:extLst>
              <a:ext uri="{FF2B5EF4-FFF2-40B4-BE49-F238E27FC236}">
                <a16:creationId xmlns:a16="http://schemas.microsoft.com/office/drawing/2014/main" id="{1788FFDF-C113-4368-A9BD-F6D9A2962B8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8" name="Rectangle 7">
            <a:extLst>
              <a:ext uri="{FF2B5EF4-FFF2-40B4-BE49-F238E27FC236}">
                <a16:creationId xmlns:a16="http://schemas.microsoft.com/office/drawing/2014/main" id="{582268F6-10A6-447E-9928-37CC0D5A4B0A}"/>
              </a:ext>
            </a:extLst>
          </p:cNvPr>
          <p:cNvSpPr/>
          <p:nvPr userDrawn="1"/>
        </p:nvSpPr>
        <p:spPr>
          <a:xfrm>
            <a:off x="720000" y="720000"/>
            <a:ext cx="10753200" cy="5382000"/>
          </a:xfrm>
          <a:prstGeom prst="rect">
            <a:avLst/>
          </a:prstGeom>
          <a:noFill/>
          <a:ln>
            <a:solidFill>
              <a:schemeClr val="accent3"/>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6417007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280A-DD18-47F6-A3B4-3B0571BE0C04}"/>
              </a:ext>
            </a:extLst>
          </p:cNvPr>
          <p:cNvSpPr>
            <a:spLocks noGrp="1"/>
          </p:cNvSpPr>
          <p:nvPr>
            <p:ph type="title"/>
          </p:nvPr>
        </p:nvSpPr>
        <p:spPr>
          <a:xfrm>
            <a:off x="839788" y="987424"/>
            <a:ext cx="3932237" cy="1069975"/>
          </a:xfrm>
        </p:spPr>
        <p:txBody>
          <a:bodyPr anchor="b"/>
          <a:lstStyle>
            <a:lvl1pPr algn="l">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3055BB1-64FB-4BD8-95CC-0516CA79BE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364E89-A8EE-406F-81DD-C6357B15C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Footer Placeholder 7">
            <a:extLst>
              <a:ext uri="{FF2B5EF4-FFF2-40B4-BE49-F238E27FC236}">
                <a16:creationId xmlns:a16="http://schemas.microsoft.com/office/drawing/2014/main" id="{508C719C-3F6B-4A74-BAD7-C48CE3BB03E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D8CFE0CD-5513-4A5E-9C88-11D165C6291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Tree>
    <p:extLst>
      <p:ext uri="{BB962C8B-B14F-4D97-AF65-F5344CB8AC3E}">
        <p14:creationId xmlns:p14="http://schemas.microsoft.com/office/powerpoint/2010/main" val="817012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0" y="2655077"/>
            <a:ext cx="6548438" cy="2831323"/>
          </a:xfrm>
        </p:spPr>
        <p:txBody>
          <a:bodyPr anchor="b">
            <a:noAutofit/>
          </a:bodyPr>
          <a:lstStyle>
            <a:lvl1pPr>
              <a:defRPr sz="6000"/>
            </a:lvl1pPr>
          </a:lstStyle>
          <a:p>
            <a:r>
              <a:rPr lang="en-US" dirty="0"/>
              <a:t>CLICK TO EDIT MASTER TITLE</a:t>
            </a:r>
          </a:p>
        </p:txBody>
      </p:sp>
      <p:sp>
        <p:nvSpPr>
          <p:cNvPr id="5" name="Subtitle 2">
            <a:extLst>
              <a:ext uri="{FF2B5EF4-FFF2-40B4-BE49-F238E27FC236}">
                <a16:creationId xmlns:a16="http://schemas.microsoft.com/office/drawing/2014/main" id="{CB11A616-4D84-4BF3-86C7-9F1BBDAD3A83}"/>
              </a:ext>
            </a:extLst>
          </p:cNvPr>
          <p:cNvSpPr>
            <a:spLocks noGrp="1"/>
          </p:cNvSpPr>
          <p:nvPr>
            <p:ph type="subTitle" idx="1"/>
          </p:nvPr>
        </p:nvSpPr>
        <p:spPr>
          <a:xfrm>
            <a:off x="838200" y="5486400"/>
            <a:ext cx="6548438" cy="69758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18649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86114-9098-435A-92ED-EB5C60A8594F}"/>
              </a:ext>
            </a:extLst>
          </p:cNvPr>
          <p:cNvSpPr/>
          <p:nvPr userDrawn="1"/>
        </p:nvSpPr>
        <p:spPr>
          <a:xfrm>
            <a:off x="360000" y="360000"/>
            <a:ext cx="11473200" cy="613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2" name="Rectangle 11">
            <a:extLst>
              <a:ext uri="{FF2B5EF4-FFF2-40B4-BE49-F238E27FC236}">
                <a16:creationId xmlns:a16="http://schemas.microsoft.com/office/drawing/2014/main" id="{623677EC-F535-460C-B8F2-2DE379673467}"/>
              </a:ext>
            </a:extLst>
          </p:cNvPr>
          <p:cNvSpPr/>
          <p:nvPr/>
        </p:nvSpPr>
        <p:spPr>
          <a:xfrm>
            <a:off x="7538301" y="359999"/>
            <a:ext cx="4294899"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3" name="Rectangle 12">
            <a:extLst>
              <a:ext uri="{FF2B5EF4-FFF2-40B4-BE49-F238E27FC236}">
                <a16:creationId xmlns:a16="http://schemas.microsoft.com/office/drawing/2014/main" id="{33C0D9D9-BD9E-4496-B006-48F8564772EA}"/>
              </a:ext>
            </a:extLst>
          </p:cNvPr>
          <p:cNvSpPr/>
          <p:nvPr/>
        </p:nvSpPr>
        <p:spPr>
          <a:xfrm>
            <a:off x="7180411" y="711624"/>
            <a:ext cx="4294899" cy="538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Rectangle 13">
            <a:extLst>
              <a:ext uri="{FF2B5EF4-FFF2-40B4-BE49-F238E27FC236}">
                <a16:creationId xmlns:a16="http://schemas.microsoft.com/office/drawing/2014/main" id="{27B97580-930D-4D78-B1CF-B3362065422C}"/>
              </a:ext>
            </a:extLst>
          </p:cNvPr>
          <p:cNvSpPr/>
          <p:nvPr/>
        </p:nvSpPr>
        <p:spPr>
          <a:xfrm flipH="1">
            <a:off x="7538301" y="724153"/>
            <a:ext cx="357889" cy="35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5" name="Rectangle 14">
            <a:extLst>
              <a:ext uri="{FF2B5EF4-FFF2-40B4-BE49-F238E27FC236}">
                <a16:creationId xmlns:a16="http://schemas.microsoft.com/office/drawing/2014/main" id="{0F7CCE60-6E08-4CDE-B013-9C636A46C8A2}"/>
              </a:ext>
            </a:extLst>
          </p:cNvPr>
          <p:cNvSpPr/>
          <p:nvPr/>
        </p:nvSpPr>
        <p:spPr>
          <a:xfrm flipH="1">
            <a:off x="7538301" y="5739959"/>
            <a:ext cx="357889" cy="357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C4C4AC3B-AEEF-47EF-9226-CF64AC78260D}"/>
              </a:ext>
            </a:extLst>
          </p:cNvPr>
          <p:cNvSpPr>
            <a:spLocks noGrp="1"/>
          </p:cNvSpPr>
          <p:nvPr userDrawn="1">
            <p:ph type="ctrTitle"/>
          </p:nvPr>
        </p:nvSpPr>
        <p:spPr>
          <a:xfrm>
            <a:off x="7871790" y="2042319"/>
            <a:ext cx="3168000" cy="2387600"/>
          </a:xfrm>
        </p:spPr>
        <p:txBody>
          <a:bodyPr lIns="0" tIns="0" rIns="0" bIns="0" anchor="b">
            <a:normAutofit/>
          </a:bodyPr>
          <a:lstStyle>
            <a:lvl1pPr algn="ctr">
              <a:lnSpc>
                <a:spcPct val="8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BF959-E47C-478B-BD16-0D4D033531B8}"/>
              </a:ext>
            </a:extLst>
          </p:cNvPr>
          <p:cNvSpPr>
            <a:spLocks noGrp="1"/>
          </p:cNvSpPr>
          <p:nvPr userDrawn="1">
            <p:ph type="subTitle" idx="1"/>
          </p:nvPr>
        </p:nvSpPr>
        <p:spPr>
          <a:xfrm>
            <a:off x="7871790" y="5166704"/>
            <a:ext cx="3168000" cy="766957"/>
          </a:xfrm>
        </p:spPr>
        <p:txBody>
          <a:bodyPr lIns="0" tIns="0" rIns="0" bIns="0">
            <a:normAutofit/>
          </a:bodyPr>
          <a:lstStyle>
            <a:lvl1pPr marL="0" indent="0" algn="ctr">
              <a:buNone/>
              <a:defRPr sz="20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7">
            <a:extLst>
              <a:ext uri="{FF2B5EF4-FFF2-40B4-BE49-F238E27FC236}">
                <a16:creationId xmlns:a16="http://schemas.microsoft.com/office/drawing/2014/main" id="{0A85E8A1-43CB-4B51-9B45-2010B5833B02}"/>
              </a:ext>
            </a:extLst>
          </p:cNvPr>
          <p:cNvSpPr>
            <a:spLocks noGrp="1"/>
          </p:cNvSpPr>
          <p:nvPr userDrawn="1">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A3758FB8-19A9-47B1-8D16-FC78E7E2D1ED}"/>
              </a:ext>
            </a:extLst>
          </p:cNvPr>
          <p:cNvSpPr>
            <a:spLocks noGrp="1"/>
          </p:cNvSpPr>
          <p:nvPr userDrawn="1">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8" name="Rectangle 17">
            <a:extLst>
              <a:ext uri="{FF2B5EF4-FFF2-40B4-BE49-F238E27FC236}">
                <a16:creationId xmlns:a16="http://schemas.microsoft.com/office/drawing/2014/main" id="{B33ED610-C66B-4824-A437-94E15AA5FF81}"/>
              </a:ext>
            </a:extLst>
          </p:cNvPr>
          <p:cNvSpPr/>
          <p:nvPr userDrawn="1"/>
        </p:nvSpPr>
        <p:spPr>
          <a:xfrm>
            <a:off x="6817676" y="4469671"/>
            <a:ext cx="720624" cy="2028329"/>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23794465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86114-9098-435A-92ED-EB5C60A8594F}"/>
              </a:ext>
            </a:extLst>
          </p:cNvPr>
          <p:cNvSpPr/>
          <p:nvPr userDrawn="1"/>
        </p:nvSpPr>
        <p:spPr>
          <a:xfrm>
            <a:off x="360000" y="360000"/>
            <a:ext cx="11473200" cy="613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2" name="Rectangle 11">
            <a:extLst>
              <a:ext uri="{FF2B5EF4-FFF2-40B4-BE49-F238E27FC236}">
                <a16:creationId xmlns:a16="http://schemas.microsoft.com/office/drawing/2014/main" id="{623677EC-F535-460C-B8F2-2DE379673467}"/>
              </a:ext>
            </a:extLst>
          </p:cNvPr>
          <p:cNvSpPr/>
          <p:nvPr/>
        </p:nvSpPr>
        <p:spPr>
          <a:xfrm>
            <a:off x="7538301" y="359999"/>
            <a:ext cx="4294899"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3" name="Rectangle 12">
            <a:extLst>
              <a:ext uri="{FF2B5EF4-FFF2-40B4-BE49-F238E27FC236}">
                <a16:creationId xmlns:a16="http://schemas.microsoft.com/office/drawing/2014/main" id="{33C0D9D9-BD9E-4496-B006-48F8564772EA}"/>
              </a:ext>
            </a:extLst>
          </p:cNvPr>
          <p:cNvSpPr/>
          <p:nvPr/>
        </p:nvSpPr>
        <p:spPr>
          <a:xfrm>
            <a:off x="7180411" y="711624"/>
            <a:ext cx="4294899" cy="538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Rectangle 13">
            <a:extLst>
              <a:ext uri="{FF2B5EF4-FFF2-40B4-BE49-F238E27FC236}">
                <a16:creationId xmlns:a16="http://schemas.microsoft.com/office/drawing/2014/main" id="{27B97580-930D-4D78-B1CF-B3362065422C}"/>
              </a:ext>
            </a:extLst>
          </p:cNvPr>
          <p:cNvSpPr/>
          <p:nvPr/>
        </p:nvSpPr>
        <p:spPr>
          <a:xfrm flipH="1">
            <a:off x="7538301" y="724153"/>
            <a:ext cx="357889" cy="35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5" name="Rectangle 14">
            <a:extLst>
              <a:ext uri="{FF2B5EF4-FFF2-40B4-BE49-F238E27FC236}">
                <a16:creationId xmlns:a16="http://schemas.microsoft.com/office/drawing/2014/main" id="{0F7CCE60-6E08-4CDE-B013-9C636A46C8A2}"/>
              </a:ext>
            </a:extLst>
          </p:cNvPr>
          <p:cNvSpPr/>
          <p:nvPr/>
        </p:nvSpPr>
        <p:spPr>
          <a:xfrm flipH="1">
            <a:off x="7538301" y="5739959"/>
            <a:ext cx="357889" cy="357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9C9B2250-3DBA-4931-BA35-E001AF48DACB}"/>
              </a:ext>
            </a:extLst>
          </p:cNvPr>
          <p:cNvSpPr/>
          <p:nvPr/>
        </p:nvSpPr>
        <p:spPr>
          <a:xfrm>
            <a:off x="6817676" y="4469671"/>
            <a:ext cx="720624" cy="2028329"/>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C4C4AC3B-AEEF-47EF-9226-CF64AC78260D}"/>
              </a:ext>
            </a:extLst>
          </p:cNvPr>
          <p:cNvSpPr>
            <a:spLocks noGrp="1"/>
          </p:cNvSpPr>
          <p:nvPr userDrawn="1">
            <p:ph type="ctrTitle"/>
          </p:nvPr>
        </p:nvSpPr>
        <p:spPr>
          <a:xfrm>
            <a:off x="7871790" y="2042319"/>
            <a:ext cx="3168000" cy="2387600"/>
          </a:xfrm>
        </p:spPr>
        <p:txBody>
          <a:bodyPr lIns="0" tIns="0" rIns="0" bIns="0" anchor="b">
            <a:normAutofit/>
          </a:bodyPr>
          <a:lstStyle>
            <a:lvl1pPr algn="ctr">
              <a:lnSpc>
                <a:spcPct val="8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BF959-E47C-478B-BD16-0D4D033531B8}"/>
              </a:ext>
            </a:extLst>
          </p:cNvPr>
          <p:cNvSpPr>
            <a:spLocks noGrp="1"/>
          </p:cNvSpPr>
          <p:nvPr userDrawn="1">
            <p:ph type="subTitle" idx="1"/>
          </p:nvPr>
        </p:nvSpPr>
        <p:spPr>
          <a:xfrm>
            <a:off x="7871790" y="5166704"/>
            <a:ext cx="3168000" cy="766957"/>
          </a:xfrm>
        </p:spPr>
        <p:txBody>
          <a:bodyPr lIns="0" tIns="0" rIns="0" bIns="0">
            <a:normAutofit/>
          </a:bodyPr>
          <a:lstStyle>
            <a:lvl1pPr marL="0" indent="0" algn="ctr">
              <a:buNone/>
              <a:defRPr sz="20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7">
            <a:extLst>
              <a:ext uri="{FF2B5EF4-FFF2-40B4-BE49-F238E27FC236}">
                <a16:creationId xmlns:a16="http://schemas.microsoft.com/office/drawing/2014/main" id="{0A85E8A1-43CB-4B51-9B45-2010B5833B02}"/>
              </a:ext>
            </a:extLst>
          </p:cNvPr>
          <p:cNvSpPr>
            <a:spLocks noGrp="1"/>
          </p:cNvSpPr>
          <p:nvPr userDrawn="1">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A3758FB8-19A9-47B1-8D16-FC78E7E2D1ED}"/>
              </a:ext>
            </a:extLst>
          </p:cNvPr>
          <p:cNvSpPr>
            <a:spLocks noGrp="1"/>
          </p:cNvSpPr>
          <p:nvPr userDrawn="1">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5" name="Picture Placeholder 4">
            <a:extLst>
              <a:ext uri="{FF2B5EF4-FFF2-40B4-BE49-F238E27FC236}">
                <a16:creationId xmlns:a16="http://schemas.microsoft.com/office/drawing/2014/main" id="{8180DC9F-82D9-470B-A264-73E211A439DF}"/>
              </a:ext>
            </a:extLst>
          </p:cNvPr>
          <p:cNvSpPr>
            <a:spLocks noGrp="1"/>
          </p:cNvSpPr>
          <p:nvPr>
            <p:ph type="pic" sz="quarter" idx="12" hasCustomPrompt="1"/>
          </p:nvPr>
        </p:nvSpPr>
        <p:spPr>
          <a:xfrm>
            <a:off x="720000" y="720000"/>
            <a:ext cx="6818300" cy="5382000"/>
          </a:xfrm>
        </p:spPr>
        <p:txBody>
          <a:bodyPr anchor="ctr">
            <a:normAutofit/>
          </a:bodyPr>
          <a:lstStyle>
            <a:lvl1pPr marL="0" indent="0" algn="ctr">
              <a:buNone/>
              <a:defRPr sz="1800" i="1"/>
            </a:lvl1pPr>
          </a:lstStyle>
          <a:p>
            <a:r>
              <a:rPr lang="en-US" dirty="0"/>
              <a:t>Insert Your Picture Here</a:t>
            </a:r>
          </a:p>
        </p:txBody>
      </p:sp>
    </p:spTree>
    <p:extLst>
      <p:ext uri="{BB962C8B-B14F-4D97-AF65-F5344CB8AC3E}">
        <p14:creationId xmlns:p14="http://schemas.microsoft.com/office/powerpoint/2010/main" val="7147001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54312-8F47-47A2-B516-8177B86706CC}"/>
              </a:ext>
            </a:extLst>
          </p:cNvPr>
          <p:cNvSpPr>
            <a:spLocks noGrp="1"/>
          </p:cNvSpPr>
          <p:nvPr>
            <p:ph type="title"/>
          </p:nvPr>
        </p:nvSpPr>
        <p:spPr/>
        <p:txBody>
          <a:bodyPr/>
          <a:lstStyle>
            <a:lvl1pPr>
              <a:defRPr i="0"/>
            </a:lvl1pPr>
          </a:lstStyle>
          <a:p>
            <a:r>
              <a:rPr lang="en-US"/>
              <a:t>Click to edit Master title style</a:t>
            </a:r>
          </a:p>
        </p:txBody>
      </p:sp>
      <p:sp>
        <p:nvSpPr>
          <p:cNvPr id="3" name="Content Placeholder 2">
            <a:extLst>
              <a:ext uri="{FF2B5EF4-FFF2-40B4-BE49-F238E27FC236}">
                <a16:creationId xmlns:a16="http://schemas.microsoft.com/office/drawing/2014/main" id="{27404CAD-77D6-446D-9A66-D58B8AE176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B8B61B44-10FA-428B-8BF8-C394F5615CF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0" name="Rectangle 9">
            <a:extLst>
              <a:ext uri="{FF2B5EF4-FFF2-40B4-BE49-F238E27FC236}">
                <a16:creationId xmlns:a16="http://schemas.microsoft.com/office/drawing/2014/main" id="{AD41F296-3DCB-4C9E-952C-F67314DAE035}"/>
              </a:ext>
            </a:extLst>
          </p:cNvPr>
          <p:cNvSpPr/>
          <p:nvPr userDrawn="1"/>
        </p:nvSpPr>
        <p:spPr>
          <a:xfrm>
            <a:off x="4386000" y="0"/>
            <a:ext cx="3420000" cy="72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1" name="Rectangle 10">
            <a:extLst>
              <a:ext uri="{FF2B5EF4-FFF2-40B4-BE49-F238E27FC236}">
                <a16:creationId xmlns:a16="http://schemas.microsoft.com/office/drawing/2014/main" id="{18D70D7B-44ED-404A-AE13-9736DF7B3B33}"/>
              </a:ext>
            </a:extLst>
          </p:cNvPr>
          <p:cNvSpPr/>
          <p:nvPr userDrawn="1"/>
        </p:nvSpPr>
        <p:spPr>
          <a:xfrm flipH="1">
            <a:off x="4026000" y="359999"/>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2" name="Rectangle 11">
            <a:extLst>
              <a:ext uri="{FF2B5EF4-FFF2-40B4-BE49-F238E27FC236}">
                <a16:creationId xmlns:a16="http://schemas.microsoft.com/office/drawing/2014/main" id="{54B41035-2FD8-4902-B929-588169F22676}"/>
              </a:ext>
            </a:extLst>
          </p:cNvPr>
          <p:cNvSpPr/>
          <p:nvPr userDrawn="1"/>
        </p:nvSpPr>
        <p:spPr>
          <a:xfrm flipH="1">
            <a:off x="7806000" y="359999"/>
            <a:ext cx="3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5" name="Rectangle 14">
            <a:extLst>
              <a:ext uri="{FF2B5EF4-FFF2-40B4-BE49-F238E27FC236}">
                <a16:creationId xmlns:a16="http://schemas.microsoft.com/office/drawing/2014/main" id="{05A932B8-FAA6-4A87-B8F7-68ED82F755E7}"/>
              </a:ext>
            </a:extLst>
          </p:cNvPr>
          <p:cNvSpPr/>
          <p:nvPr userDrawn="1"/>
        </p:nvSpPr>
        <p:spPr>
          <a:xfrm>
            <a:off x="4386000" y="6498000"/>
            <a:ext cx="3420000" cy="36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7187874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Narrow Title and Content with Imag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D493F5F-AC40-4F60-A0B1-577DF95C5348}"/>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9" name="Rectangle 18">
            <a:extLst>
              <a:ext uri="{FF2B5EF4-FFF2-40B4-BE49-F238E27FC236}">
                <a16:creationId xmlns:a16="http://schemas.microsoft.com/office/drawing/2014/main" id="{57611CC6-4034-4273-B7B4-094F017E5B09}"/>
              </a:ext>
            </a:extLst>
          </p:cNvPr>
          <p:cNvSpPr/>
          <p:nvPr userDrawn="1"/>
        </p:nvSpPr>
        <p:spPr>
          <a:xfrm flipH="1">
            <a:off x="11473200" y="6138000"/>
            <a:ext cx="3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86B54312-8F47-47A2-B516-8177B86706CC}"/>
              </a:ext>
            </a:extLst>
          </p:cNvPr>
          <p:cNvSpPr>
            <a:spLocks noGrp="1"/>
          </p:cNvSpPr>
          <p:nvPr>
            <p:ph type="title"/>
          </p:nvPr>
        </p:nvSpPr>
        <p:spPr>
          <a:xfrm>
            <a:off x="8776250" y="894521"/>
            <a:ext cx="2577549" cy="1858617"/>
          </a:xfrm>
        </p:spPr>
        <p:txBody>
          <a:bodyPr anchor="b">
            <a:normAutofit/>
          </a:bodyPr>
          <a:lstStyle>
            <a:lvl1pPr algn="ctr">
              <a:defRPr sz="3200" i="0">
                <a:solidFill>
                  <a:schemeClr val="tx1">
                    <a:lumMod val="85000"/>
                    <a:lumOff val="15000"/>
                  </a:schemeClr>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7404CAD-77D6-446D-9A66-D58B8AE176BD}"/>
              </a:ext>
            </a:extLst>
          </p:cNvPr>
          <p:cNvSpPr>
            <a:spLocks noGrp="1"/>
          </p:cNvSpPr>
          <p:nvPr>
            <p:ph idx="1"/>
          </p:nvPr>
        </p:nvSpPr>
        <p:spPr>
          <a:xfrm>
            <a:off x="8776252" y="3856383"/>
            <a:ext cx="2577548" cy="21070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B8B61B44-10FA-428B-8BF8-C394F5615CF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3" name="Freeform: Shape 12">
            <a:extLst>
              <a:ext uri="{FF2B5EF4-FFF2-40B4-BE49-F238E27FC236}">
                <a16:creationId xmlns:a16="http://schemas.microsoft.com/office/drawing/2014/main" id="{29751C31-CBB5-46BC-BEF2-9804C8527D67}"/>
              </a:ext>
            </a:extLst>
          </p:cNvPr>
          <p:cNvSpPr/>
          <p:nvPr userDrawn="1"/>
        </p:nvSpPr>
        <p:spPr>
          <a:xfrm>
            <a:off x="8584635" y="713698"/>
            <a:ext cx="2879560" cy="5418000"/>
          </a:xfrm>
          <a:custGeom>
            <a:avLst/>
            <a:gdLst>
              <a:gd name="connsiteX0" fmla="*/ 0 w 2879560"/>
              <a:gd name="connsiteY0" fmla="*/ 0 h 5418000"/>
              <a:gd name="connsiteX1" fmla="*/ 179215 w 2879560"/>
              <a:gd name="connsiteY1" fmla="*/ 0 h 5418000"/>
              <a:gd name="connsiteX2" fmla="*/ 179215 w 2879560"/>
              <a:gd name="connsiteY2" fmla="*/ 366302 h 5418000"/>
              <a:gd name="connsiteX3" fmla="*/ 2700346 w 2879560"/>
              <a:gd name="connsiteY3" fmla="*/ 366302 h 5418000"/>
              <a:gd name="connsiteX4" fmla="*/ 2700346 w 2879560"/>
              <a:gd name="connsiteY4" fmla="*/ 0 h 5418000"/>
              <a:gd name="connsiteX5" fmla="*/ 2879560 w 2879560"/>
              <a:gd name="connsiteY5" fmla="*/ 0 h 5418000"/>
              <a:gd name="connsiteX6" fmla="*/ 2879560 w 2879560"/>
              <a:gd name="connsiteY6" fmla="*/ 5418000 h 5418000"/>
              <a:gd name="connsiteX7" fmla="*/ 0 w 2879560"/>
              <a:gd name="connsiteY7" fmla="*/ 5418000 h 5418000"/>
              <a:gd name="connsiteX0" fmla="*/ 2700346 w 2879560"/>
              <a:gd name="connsiteY0" fmla="*/ 366302 h 5418000"/>
              <a:gd name="connsiteX1" fmla="*/ 2700346 w 2879560"/>
              <a:gd name="connsiteY1" fmla="*/ 0 h 5418000"/>
              <a:gd name="connsiteX2" fmla="*/ 2879560 w 2879560"/>
              <a:gd name="connsiteY2" fmla="*/ 0 h 5418000"/>
              <a:gd name="connsiteX3" fmla="*/ 2879560 w 2879560"/>
              <a:gd name="connsiteY3" fmla="*/ 5418000 h 5418000"/>
              <a:gd name="connsiteX4" fmla="*/ 0 w 2879560"/>
              <a:gd name="connsiteY4" fmla="*/ 5418000 h 5418000"/>
              <a:gd name="connsiteX5" fmla="*/ 0 w 2879560"/>
              <a:gd name="connsiteY5" fmla="*/ 0 h 5418000"/>
              <a:gd name="connsiteX6" fmla="*/ 179215 w 2879560"/>
              <a:gd name="connsiteY6" fmla="*/ 0 h 5418000"/>
              <a:gd name="connsiteX7" fmla="*/ 179215 w 2879560"/>
              <a:gd name="connsiteY7" fmla="*/ 366302 h 5418000"/>
              <a:gd name="connsiteX8" fmla="*/ 2791786 w 2879560"/>
              <a:gd name="connsiteY8" fmla="*/ 457742 h 5418000"/>
              <a:gd name="connsiteX0" fmla="*/ 2700346 w 2879560"/>
              <a:gd name="connsiteY0" fmla="*/ 366302 h 5418000"/>
              <a:gd name="connsiteX1" fmla="*/ 2700346 w 2879560"/>
              <a:gd name="connsiteY1" fmla="*/ 0 h 5418000"/>
              <a:gd name="connsiteX2" fmla="*/ 2879560 w 2879560"/>
              <a:gd name="connsiteY2" fmla="*/ 0 h 5418000"/>
              <a:gd name="connsiteX3" fmla="*/ 2879560 w 2879560"/>
              <a:gd name="connsiteY3" fmla="*/ 5418000 h 5418000"/>
              <a:gd name="connsiteX4" fmla="*/ 0 w 2879560"/>
              <a:gd name="connsiteY4" fmla="*/ 5418000 h 5418000"/>
              <a:gd name="connsiteX5" fmla="*/ 0 w 2879560"/>
              <a:gd name="connsiteY5" fmla="*/ 0 h 5418000"/>
              <a:gd name="connsiteX6" fmla="*/ 179215 w 2879560"/>
              <a:gd name="connsiteY6" fmla="*/ 0 h 5418000"/>
              <a:gd name="connsiteX7" fmla="*/ 179215 w 2879560"/>
              <a:gd name="connsiteY7" fmla="*/ 366302 h 5418000"/>
              <a:gd name="connsiteX0" fmla="*/ 2700346 w 2879560"/>
              <a:gd name="connsiteY0" fmla="*/ 0 h 5418000"/>
              <a:gd name="connsiteX1" fmla="*/ 2879560 w 2879560"/>
              <a:gd name="connsiteY1" fmla="*/ 0 h 5418000"/>
              <a:gd name="connsiteX2" fmla="*/ 2879560 w 2879560"/>
              <a:gd name="connsiteY2" fmla="*/ 5418000 h 5418000"/>
              <a:gd name="connsiteX3" fmla="*/ 0 w 2879560"/>
              <a:gd name="connsiteY3" fmla="*/ 5418000 h 5418000"/>
              <a:gd name="connsiteX4" fmla="*/ 0 w 2879560"/>
              <a:gd name="connsiteY4" fmla="*/ 0 h 5418000"/>
              <a:gd name="connsiteX5" fmla="*/ 179215 w 2879560"/>
              <a:gd name="connsiteY5" fmla="*/ 0 h 5418000"/>
              <a:gd name="connsiteX6" fmla="*/ 179215 w 2879560"/>
              <a:gd name="connsiteY6" fmla="*/ 366302 h 5418000"/>
              <a:gd name="connsiteX0" fmla="*/ 2700346 w 2879560"/>
              <a:gd name="connsiteY0" fmla="*/ 0 h 5418000"/>
              <a:gd name="connsiteX1" fmla="*/ 2879560 w 2879560"/>
              <a:gd name="connsiteY1" fmla="*/ 0 h 5418000"/>
              <a:gd name="connsiteX2" fmla="*/ 2879560 w 2879560"/>
              <a:gd name="connsiteY2" fmla="*/ 5418000 h 5418000"/>
              <a:gd name="connsiteX3" fmla="*/ 0 w 2879560"/>
              <a:gd name="connsiteY3" fmla="*/ 5418000 h 5418000"/>
              <a:gd name="connsiteX4" fmla="*/ 0 w 2879560"/>
              <a:gd name="connsiteY4" fmla="*/ 0 h 5418000"/>
              <a:gd name="connsiteX5" fmla="*/ 179215 w 2879560"/>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9560" h="5418000">
                <a:moveTo>
                  <a:pt x="2700346" y="0"/>
                </a:moveTo>
                <a:lnTo>
                  <a:pt x="2879560" y="0"/>
                </a:lnTo>
                <a:lnTo>
                  <a:pt x="2879560" y="5418000"/>
                </a:lnTo>
                <a:lnTo>
                  <a:pt x="0" y="5418000"/>
                </a:lnTo>
                <a:lnTo>
                  <a:pt x="0" y="0"/>
                </a:lnTo>
                <a:lnTo>
                  <a:pt x="179215" y="0"/>
                </a:lnTo>
              </a:path>
            </a:pathLst>
          </a:custGeom>
          <a:noFill/>
          <a:ln>
            <a:solidFill>
              <a:schemeClr val="accent6"/>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7" name="Rectangle 16">
            <a:extLst>
              <a:ext uri="{FF2B5EF4-FFF2-40B4-BE49-F238E27FC236}">
                <a16:creationId xmlns:a16="http://schemas.microsoft.com/office/drawing/2014/main" id="{CB40DD56-3645-4CAC-A799-EB46A6AAC51E}"/>
              </a:ext>
            </a:extLst>
          </p:cNvPr>
          <p:cNvSpPr/>
          <p:nvPr userDrawn="1"/>
        </p:nvSpPr>
        <p:spPr>
          <a:xfrm>
            <a:off x="8918534" y="0"/>
            <a:ext cx="2211762"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8" name="Picture Placeholder 17">
            <a:extLst>
              <a:ext uri="{FF2B5EF4-FFF2-40B4-BE49-F238E27FC236}">
                <a16:creationId xmlns:a16="http://schemas.microsoft.com/office/drawing/2014/main" id="{FD7451B0-4AF9-40E1-AFCF-05D4F056CA65}"/>
              </a:ext>
            </a:extLst>
          </p:cNvPr>
          <p:cNvSpPr>
            <a:spLocks noGrp="1"/>
          </p:cNvSpPr>
          <p:nvPr>
            <p:ph type="pic" sz="quarter" idx="12" hasCustomPrompt="1"/>
          </p:nvPr>
        </p:nvSpPr>
        <p:spPr>
          <a:xfrm>
            <a:off x="720000" y="720000"/>
            <a:ext cx="7498800" cy="5382000"/>
          </a:xfrm>
        </p:spPr>
        <p:txBody>
          <a:bodyPr anchor="ctr"/>
          <a:lstStyle>
            <a:lvl1pPr marL="0" indent="0" algn="ctr">
              <a:buNone/>
              <a:defRPr i="1"/>
            </a:lvl1pPr>
          </a:lstStyle>
          <a:p>
            <a:r>
              <a:rPr lang="en-US" dirty="0"/>
              <a:t>Insert Your Picture Here</a:t>
            </a:r>
          </a:p>
        </p:txBody>
      </p:sp>
    </p:spTree>
    <p:extLst>
      <p:ext uri="{BB962C8B-B14F-4D97-AF65-F5344CB8AC3E}">
        <p14:creationId xmlns:p14="http://schemas.microsoft.com/office/powerpoint/2010/main" val="20393973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Image">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D493F5F-AC40-4F60-A0B1-577DF95C5348}"/>
              </a:ext>
            </a:extLst>
          </p:cNvPr>
          <p:cNvSpPr/>
          <p:nvPr userDrawn="1"/>
        </p:nvSpPr>
        <p:spPr>
          <a:xfrm>
            <a:off x="360000" y="360000"/>
            <a:ext cx="11473200" cy="613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7" name="Rectangle 16">
            <a:extLst>
              <a:ext uri="{FF2B5EF4-FFF2-40B4-BE49-F238E27FC236}">
                <a16:creationId xmlns:a16="http://schemas.microsoft.com/office/drawing/2014/main" id="{CB40DD56-3645-4CAC-A799-EB46A6AAC51E}"/>
              </a:ext>
            </a:extLst>
          </p:cNvPr>
          <p:cNvSpPr/>
          <p:nvPr userDrawn="1"/>
        </p:nvSpPr>
        <p:spPr>
          <a:xfrm>
            <a:off x="1080000" y="0"/>
            <a:ext cx="2520000" cy="2304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5" name="Rectangle 14">
            <a:extLst>
              <a:ext uri="{FF2B5EF4-FFF2-40B4-BE49-F238E27FC236}">
                <a16:creationId xmlns:a16="http://schemas.microsoft.com/office/drawing/2014/main" id="{391F11B5-8838-43F4-B445-480FB80FCC73}"/>
              </a:ext>
            </a:extLst>
          </p:cNvPr>
          <p:cNvSpPr/>
          <p:nvPr userDrawn="1"/>
        </p:nvSpPr>
        <p:spPr>
          <a:xfrm>
            <a:off x="1080000" y="5760000"/>
            <a:ext cx="2520000" cy="1098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86B54312-8F47-47A2-B516-8177B86706CC}"/>
              </a:ext>
            </a:extLst>
          </p:cNvPr>
          <p:cNvSpPr>
            <a:spLocks noGrp="1"/>
          </p:cNvSpPr>
          <p:nvPr>
            <p:ph type="title"/>
          </p:nvPr>
        </p:nvSpPr>
        <p:spPr>
          <a:xfrm>
            <a:off x="1172817" y="213691"/>
            <a:ext cx="2279373" cy="1858617"/>
          </a:xfrm>
        </p:spPr>
        <p:txBody>
          <a:bodyPr anchor="b">
            <a:normAutofit/>
          </a:bodyPr>
          <a:lstStyle>
            <a:lvl1pPr algn="ctr">
              <a:defRPr sz="3200" i="0">
                <a:solidFill>
                  <a:schemeClr val="bg1"/>
                </a:solidFill>
              </a:defRPr>
            </a:lvl1p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B8B61B44-10FA-428B-8BF8-C394F5615CF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8" name="Picture Placeholder 17">
            <a:extLst>
              <a:ext uri="{FF2B5EF4-FFF2-40B4-BE49-F238E27FC236}">
                <a16:creationId xmlns:a16="http://schemas.microsoft.com/office/drawing/2014/main" id="{FD7451B0-4AF9-40E1-AFCF-05D4F056CA65}"/>
              </a:ext>
            </a:extLst>
          </p:cNvPr>
          <p:cNvSpPr>
            <a:spLocks noGrp="1"/>
          </p:cNvSpPr>
          <p:nvPr>
            <p:ph type="pic" sz="quarter" idx="12" hasCustomPrompt="1"/>
          </p:nvPr>
        </p:nvSpPr>
        <p:spPr>
          <a:xfrm>
            <a:off x="1080000" y="2304000"/>
            <a:ext cx="2520000" cy="3454357"/>
          </a:xfrm>
        </p:spPr>
        <p:txBody>
          <a:bodyPr anchor="ctr"/>
          <a:lstStyle>
            <a:lvl1pPr marL="0" indent="0" algn="ctr">
              <a:buNone/>
              <a:defRPr i="1">
                <a:solidFill>
                  <a:schemeClr val="bg1"/>
                </a:solidFill>
              </a:defRPr>
            </a:lvl1pPr>
          </a:lstStyle>
          <a:p>
            <a:r>
              <a:rPr lang="en-US" dirty="0"/>
              <a:t>Insert Your Picture Here</a:t>
            </a:r>
          </a:p>
        </p:txBody>
      </p:sp>
      <p:sp>
        <p:nvSpPr>
          <p:cNvPr id="6" name="Text Placeholder 5">
            <a:extLst>
              <a:ext uri="{FF2B5EF4-FFF2-40B4-BE49-F238E27FC236}">
                <a16:creationId xmlns:a16="http://schemas.microsoft.com/office/drawing/2014/main" id="{0CE2A558-A752-4F84-96CD-9C73D34C3EB7}"/>
              </a:ext>
            </a:extLst>
          </p:cNvPr>
          <p:cNvSpPr>
            <a:spLocks noGrp="1"/>
          </p:cNvSpPr>
          <p:nvPr>
            <p:ph type="body" sz="quarter" idx="13" hasCustomPrompt="1"/>
          </p:nvPr>
        </p:nvSpPr>
        <p:spPr>
          <a:xfrm>
            <a:off x="4373563" y="2674144"/>
            <a:ext cx="6529387" cy="1509713"/>
          </a:xfrm>
        </p:spPr>
        <p:txBody>
          <a:bodyPr anchor="ctr">
            <a:normAutofit/>
          </a:bodyPr>
          <a:lstStyle>
            <a:lvl1pPr marL="0" indent="0" algn="ctr">
              <a:buNone/>
              <a:defRPr sz="3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Write something memorable…</a:t>
            </a:r>
          </a:p>
        </p:txBody>
      </p:sp>
      <p:sp>
        <p:nvSpPr>
          <p:cNvPr id="16" name="Rectangle 15">
            <a:extLst>
              <a:ext uri="{FF2B5EF4-FFF2-40B4-BE49-F238E27FC236}">
                <a16:creationId xmlns:a16="http://schemas.microsoft.com/office/drawing/2014/main" id="{B71E4597-9A31-4A37-A907-D3F61EB7F82E}"/>
              </a:ext>
            </a:extLst>
          </p:cNvPr>
          <p:cNvSpPr/>
          <p:nvPr userDrawn="1"/>
        </p:nvSpPr>
        <p:spPr>
          <a:xfrm flipH="1">
            <a:off x="10768500" y="5395300"/>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1" name="Freeform: Shape 20">
            <a:extLst>
              <a:ext uri="{FF2B5EF4-FFF2-40B4-BE49-F238E27FC236}">
                <a16:creationId xmlns:a16="http://schemas.microsoft.com/office/drawing/2014/main" id="{BC246D3C-862F-4C73-8928-347E381A9763}"/>
              </a:ext>
            </a:extLst>
          </p:cNvPr>
          <p:cNvSpPr/>
          <p:nvPr userDrawn="1"/>
        </p:nvSpPr>
        <p:spPr>
          <a:xfrm>
            <a:off x="704386" y="713698"/>
            <a:ext cx="10767616" cy="5418000"/>
          </a:xfrm>
          <a:custGeom>
            <a:avLst/>
            <a:gdLst>
              <a:gd name="connsiteX0" fmla="*/ 0 w 10783231"/>
              <a:gd name="connsiteY0" fmla="*/ 0 h 5418000"/>
              <a:gd name="connsiteX1" fmla="*/ 97696 w 10783231"/>
              <a:gd name="connsiteY1" fmla="*/ 0 h 5418000"/>
              <a:gd name="connsiteX2" fmla="*/ 97696 w 10783231"/>
              <a:gd name="connsiteY2" fmla="*/ 1578240 h 5418000"/>
              <a:gd name="connsiteX3" fmla="*/ 3148264 w 10783231"/>
              <a:gd name="connsiteY3" fmla="*/ 1578240 h 5418000"/>
              <a:gd name="connsiteX4" fmla="*/ 3148264 w 10783231"/>
              <a:gd name="connsiteY4" fmla="*/ 0 h 5418000"/>
              <a:gd name="connsiteX5" fmla="*/ 10783231 w 10783231"/>
              <a:gd name="connsiteY5" fmla="*/ 0 h 5418000"/>
              <a:gd name="connsiteX6" fmla="*/ 10783231 w 10783231"/>
              <a:gd name="connsiteY6" fmla="*/ 5418000 h 5418000"/>
              <a:gd name="connsiteX7" fmla="*/ 0 w 10783231"/>
              <a:gd name="connsiteY7" fmla="*/ 5418000 h 5418000"/>
              <a:gd name="connsiteX0" fmla="*/ 3148264 w 10783231"/>
              <a:gd name="connsiteY0" fmla="*/ 1578240 h 5418000"/>
              <a:gd name="connsiteX1" fmla="*/ 3148264 w 10783231"/>
              <a:gd name="connsiteY1" fmla="*/ 0 h 5418000"/>
              <a:gd name="connsiteX2" fmla="*/ 10783231 w 10783231"/>
              <a:gd name="connsiteY2" fmla="*/ 0 h 5418000"/>
              <a:gd name="connsiteX3" fmla="*/ 10783231 w 10783231"/>
              <a:gd name="connsiteY3" fmla="*/ 5418000 h 5418000"/>
              <a:gd name="connsiteX4" fmla="*/ 0 w 10783231"/>
              <a:gd name="connsiteY4" fmla="*/ 5418000 h 5418000"/>
              <a:gd name="connsiteX5" fmla="*/ 0 w 10783231"/>
              <a:gd name="connsiteY5" fmla="*/ 0 h 5418000"/>
              <a:gd name="connsiteX6" fmla="*/ 97696 w 10783231"/>
              <a:gd name="connsiteY6" fmla="*/ 0 h 5418000"/>
              <a:gd name="connsiteX7" fmla="*/ 97696 w 10783231"/>
              <a:gd name="connsiteY7" fmla="*/ 1578240 h 5418000"/>
              <a:gd name="connsiteX8" fmla="*/ 3239704 w 10783231"/>
              <a:gd name="connsiteY8" fmla="*/ 1669680 h 5418000"/>
              <a:gd name="connsiteX0" fmla="*/ 3148264 w 10783231"/>
              <a:gd name="connsiteY0" fmla="*/ 1578240 h 5418000"/>
              <a:gd name="connsiteX1" fmla="*/ 3148264 w 10783231"/>
              <a:gd name="connsiteY1" fmla="*/ 0 h 5418000"/>
              <a:gd name="connsiteX2" fmla="*/ 10783231 w 10783231"/>
              <a:gd name="connsiteY2" fmla="*/ 0 h 5418000"/>
              <a:gd name="connsiteX3" fmla="*/ 10783231 w 10783231"/>
              <a:gd name="connsiteY3" fmla="*/ 5418000 h 5418000"/>
              <a:gd name="connsiteX4" fmla="*/ 0 w 10783231"/>
              <a:gd name="connsiteY4" fmla="*/ 5418000 h 5418000"/>
              <a:gd name="connsiteX5" fmla="*/ 0 w 10783231"/>
              <a:gd name="connsiteY5" fmla="*/ 0 h 5418000"/>
              <a:gd name="connsiteX6" fmla="*/ 97696 w 10783231"/>
              <a:gd name="connsiteY6" fmla="*/ 0 h 5418000"/>
              <a:gd name="connsiteX7" fmla="*/ 97696 w 10783231"/>
              <a:gd name="connsiteY7" fmla="*/ 157824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 name="connsiteX5" fmla="*/ 97696 w 10783231"/>
              <a:gd name="connsiteY5" fmla="*/ 0 h 5418000"/>
              <a:gd name="connsiteX6" fmla="*/ 97696 w 10783231"/>
              <a:gd name="connsiteY6" fmla="*/ 157824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 name="connsiteX5" fmla="*/ 97696 w 10783231"/>
              <a:gd name="connsiteY5" fmla="*/ 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231" h="5418000">
                <a:moveTo>
                  <a:pt x="3148264" y="0"/>
                </a:moveTo>
                <a:lnTo>
                  <a:pt x="10783231" y="0"/>
                </a:lnTo>
                <a:lnTo>
                  <a:pt x="10783231" y="5418000"/>
                </a:lnTo>
                <a:lnTo>
                  <a:pt x="0" y="5418000"/>
                </a:lnTo>
                <a:lnTo>
                  <a:pt x="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8558526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Quote with Image and Author Nam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86114-9098-435A-92ED-EB5C60A8594F}"/>
              </a:ext>
            </a:extLst>
          </p:cNvPr>
          <p:cNvSpPr/>
          <p:nvPr userDrawn="1"/>
        </p:nvSpPr>
        <p:spPr>
          <a:xfrm>
            <a:off x="360000" y="360000"/>
            <a:ext cx="11473200" cy="613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9" name="Picture Placeholder 18">
            <a:extLst>
              <a:ext uri="{FF2B5EF4-FFF2-40B4-BE49-F238E27FC236}">
                <a16:creationId xmlns:a16="http://schemas.microsoft.com/office/drawing/2014/main" id="{99A351EC-2A75-45E3-AAA9-061FE77125E4}"/>
              </a:ext>
            </a:extLst>
          </p:cNvPr>
          <p:cNvSpPr>
            <a:spLocks noGrp="1"/>
          </p:cNvSpPr>
          <p:nvPr>
            <p:ph type="pic" sz="quarter" idx="12" hasCustomPrompt="1"/>
          </p:nvPr>
        </p:nvSpPr>
        <p:spPr>
          <a:xfrm>
            <a:off x="720000" y="720000"/>
            <a:ext cx="10753200" cy="5382000"/>
          </a:xfrm>
          <a:custGeom>
            <a:avLst/>
            <a:gdLst>
              <a:gd name="connsiteX0" fmla="*/ 7752000 w 10753200"/>
              <a:gd name="connsiteY0" fmla="*/ 0 h 5382000"/>
              <a:gd name="connsiteX1" fmla="*/ 10753200 w 10753200"/>
              <a:gd name="connsiteY1" fmla="*/ 0 h 5382000"/>
              <a:gd name="connsiteX2" fmla="*/ 10753200 w 10753200"/>
              <a:gd name="connsiteY2" fmla="*/ 5382000 h 5382000"/>
              <a:gd name="connsiteX3" fmla="*/ 7752000 w 10753200"/>
              <a:gd name="connsiteY3" fmla="*/ 5382000 h 5382000"/>
              <a:gd name="connsiteX4" fmla="*/ 0 w 10753200"/>
              <a:gd name="connsiteY4" fmla="*/ 0 h 5382000"/>
              <a:gd name="connsiteX5" fmla="*/ 3000000 w 10753200"/>
              <a:gd name="connsiteY5" fmla="*/ 0 h 5382000"/>
              <a:gd name="connsiteX6" fmla="*/ 3000000 w 10753200"/>
              <a:gd name="connsiteY6" fmla="*/ 5382000 h 5382000"/>
              <a:gd name="connsiteX7" fmla="*/ 0 w 10753200"/>
              <a:gd name="connsiteY7" fmla="*/ 538200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200" h="5382000">
                <a:moveTo>
                  <a:pt x="7752000" y="0"/>
                </a:moveTo>
                <a:lnTo>
                  <a:pt x="10753200" y="0"/>
                </a:lnTo>
                <a:lnTo>
                  <a:pt x="10753200" y="5382000"/>
                </a:lnTo>
                <a:lnTo>
                  <a:pt x="7752000" y="5382000"/>
                </a:lnTo>
                <a:close/>
                <a:moveTo>
                  <a:pt x="0" y="0"/>
                </a:moveTo>
                <a:lnTo>
                  <a:pt x="3000000" y="0"/>
                </a:lnTo>
                <a:lnTo>
                  <a:pt x="3000000" y="5382000"/>
                </a:lnTo>
                <a:lnTo>
                  <a:pt x="0" y="5382000"/>
                </a:lnTo>
                <a:close/>
              </a:path>
            </a:pathLst>
          </a:custGeom>
        </p:spPr>
        <p:txBody>
          <a:bodyPr wrap="square" lIns="360000" anchor="ctr">
            <a:noAutofit/>
          </a:bodyPr>
          <a:lstStyle>
            <a:lvl1pPr marL="0" indent="0" algn="l">
              <a:buNone/>
              <a:defRPr sz="1800" i="1"/>
            </a:lvl1pPr>
          </a:lstStyle>
          <a:p>
            <a:r>
              <a:rPr lang="en-US" dirty="0"/>
              <a:t>Insert Your Picture Here</a:t>
            </a:r>
          </a:p>
        </p:txBody>
      </p:sp>
      <p:sp>
        <p:nvSpPr>
          <p:cNvPr id="12" name="Rectangle 11">
            <a:extLst>
              <a:ext uri="{FF2B5EF4-FFF2-40B4-BE49-F238E27FC236}">
                <a16:creationId xmlns:a16="http://schemas.microsoft.com/office/drawing/2014/main" id="{623677EC-F535-460C-B8F2-2DE379673467}"/>
              </a:ext>
            </a:extLst>
          </p:cNvPr>
          <p:cNvSpPr/>
          <p:nvPr/>
        </p:nvSpPr>
        <p:spPr>
          <a:xfrm>
            <a:off x="3720000" y="359999"/>
            <a:ext cx="4752000"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3" name="Rectangle 12">
            <a:extLst>
              <a:ext uri="{FF2B5EF4-FFF2-40B4-BE49-F238E27FC236}">
                <a16:creationId xmlns:a16="http://schemas.microsoft.com/office/drawing/2014/main" id="{33C0D9D9-BD9E-4496-B006-48F8564772EA}"/>
              </a:ext>
            </a:extLst>
          </p:cNvPr>
          <p:cNvSpPr/>
          <p:nvPr/>
        </p:nvSpPr>
        <p:spPr>
          <a:xfrm>
            <a:off x="4080000" y="711624"/>
            <a:ext cx="4032000" cy="538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Rectangle 13">
            <a:extLst>
              <a:ext uri="{FF2B5EF4-FFF2-40B4-BE49-F238E27FC236}">
                <a16:creationId xmlns:a16="http://schemas.microsoft.com/office/drawing/2014/main" id="{27B97580-930D-4D78-B1CF-B3362065422C}"/>
              </a:ext>
            </a:extLst>
          </p:cNvPr>
          <p:cNvSpPr/>
          <p:nvPr/>
        </p:nvSpPr>
        <p:spPr>
          <a:xfrm flipH="1">
            <a:off x="11475311" y="360000"/>
            <a:ext cx="357889" cy="35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9C9B2250-3DBA-4931-BA35-E001AF48DACB}"/>
              </a:ext>
            </a:extLst>
          </p:cNvPr>
          <p:cNvSpPr/>
          <p:nvPr/>
        </p:nvSpPr>
        <p:spPr>
          <a:xfrm>
            <a:off x="5735688" y="5778000"/>
            <a:ext cx="720624"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C4C4AC3B-AEEF-47EF-9226-CF64AC78260D}"/>
              </a:ext>
            </a:extLst>
          </p:cNvPr>
          <p:cNvSpPr>
            <a:spLocks noGrp="1"/>
          </p:cNvSpPr>
          <p:nvPr userDrawn="1">
            <p:ph type="ctrTitle"/>
          </p:nvPr>
        </p:nvSpPr>
        <p:spPr>
          <a:xfrm>
            <a:off x="4512000" y="924339"/>
            <a:ext cx="3168000" cy="3505580"/>
          </a:xfrm>
        </p:spPr>
        <p:txBody>
          <a:bodyPr lIns="0" tIns="0" rIns="0" bIns="0" anchor="b">
            <a:normAutofit/>
          </a:bodyPr>
          <a:lstStyle>
            <a:lvl1pPr algn="ctr">
              <a:lnSpc>
                <a:spcPct val="80000"/>
              </a:lnSpc>
              <a:defRPr sz="4000" i="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BF959-E47C-478B-BD16-0D4D033531B8}"/>
              </a:ext>
            </a:extLst>
          </p:cNvPr>
          <p:cNvSpPr>
            <a:spLocks noGrp="1"/>
          </p:cNvSpPr>
          <p:nvPr userDrawn="1">
            <p:ph type="subTitle" idx="1"/>
          </p:nvPr>
        </p:nvSpPr>
        <p:spPr>
          <a:xfrm>
            <a:off x="4512000" y="5166704"/>
            <a:ext cx="3168000" cy="766957"/>
          </a:xfrm>
        </p:spPr>
        <p:txBody>
          <a:bodyPr lIns="0" tIns="0" rIns="0" bIns="0">
            <a:normAutofit/>
          </a:bodyPr>
          <a:lstStyle>
            <a:lvl1pPr marL="0" indent="0" algn="ctr">
              <a:buNone/>
              <a:defRPr sz="20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7">
            <a:extLst>
              <a:ext uri="{FF2B5EF4-FFF2-40B4-BE49-F238E27FC236}">
                <a16:creationId xmlns:a16="http://schemas.microsoft.com/office/drawing/2014/main" id="{0A85E8A1-43CB-4B51-9B45-2010B5833B02}"/>
              </a:ext>
            </a:extLst>
          </p:cNvPr>
          <p:cNvSpPr>
            <a:spLocks noGrp="1"/>
          </p:cNvSpPr>
          <p:nvPr userDrawn="1">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A3758FB8-19A9-47B1-8D16-FC78E7E2D1ED}"/>
              </a:ext>
            </a:extLst>
          </p:cNvPr>
          <p:cNvSpPr>
            <a:spLocks noGrp="1"/>
          </p:cNvSpPr>
          <p:nvPr userDrawn="1">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Tree>
    <p:extLst>
      <p:ext uri="{BB962C8B-B14F-4D97-AF65-F5344CB8AC3E}">
        <p14:creationId xmlns:p14="http://schemas.microsoft.com/office/powerpoint/2010/main" val="25428532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029B8-590B-4709-B45D-CCE1274F1218}"/>
              </a:ext>
            </a:extLst>
          </p:cNvPr>
          <p:cNvSpPr>
            <a:spLocks noGrp="1"/>
          </p:cNvSpPr>
          <p:nvPr>
            <p:ph type="title"/>
          </p:nvPr>
        </p:nvSpPr>
        <p:spPr>
          <a:xfrm>
            <a:off x="831850" y="9858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F7C8399-AFEE-4A79-9D20-853B44756384}"/>
              </a:ext>
            </a:extLst>
          </p:cNvPr>
          <p:cNvSpPr>
            <a:spLocks noGrp="1"/>
          </p:cNvSpPr>
          <p:nvPr>
            <p:ph type="body" idx="1"/>
          </p:nvPr>
        </p:nvSpPr>
        <p:spPr>
          <a:xfrm>
            <a:off x="831850" y="40052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Footer Placeholder 6">
            <a:extLst>
              <a:ext uri="{FF2B5EF4-FFF2-40B4-BE49-F238E27FC236}">
                <a16:creationId xmlns:a16="http://schemas.microsoft.com/office/drawing/2014/main" id="{29960140-2A2E-4503-8278-0345FDE3198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8" name="Slide Number Placeholder 7">
            <a:extLst>
              <a:ext uri="{FF2B5EF4-FFF2-40B4-BE49-F238E27FC236}">
                <a16:creationId xmlns:a16="http://schemas.microsoft.com/office/drawing/2014/main" id="{C5D2181E-D15A-4350-A32F-D47DCEDEF43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Rectangle 8">
            <a:extLst>
              <a:ext uri="{FF2B5EF4-FFF2-40B4-BE49-F238E27FC236}">
                <a16:creationId xmlns:a16="http://schemas.microsoft.com/office/drawing/2014/main" id="{637DDFAA-3A73-4B3E-B81D-B1D2C1818390}"/>
              </a:ext>
            </a:extLst>
          </p:cNvPr>
          <p:cNvSpPr/>
          <p:nvPr userDrawn="1"/>
        </p:nvSpPr>
        <p:spPr>
          <a:xfrm>
            <a:off x="5735687" y="5778000"/>
            <a:ext cx="720625" cy="1080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0" name="Rectangle 9">
            <a:extLst>
              <a:ext uri="{FF2B5EF4-FFF2-40B4-BE49-F238E27FC236}">
                <a16:creationId xmlns:a16="http://schemas.microsoft.com/office/drawing/2014/main" id="{909C2B09-A978-456B-A8F2-C766DA7A81D8}"/>
              </a:ext>
            </a:extLst>
          </p:cNvPr>
          <p:cNvSpPr/>
          <p:nvPr userDrawn="1"/>
        </p:nvSpPr>
        <p:spPr>
          <a:xfrm>
            <a:off x="5735688" y="0"/>
            <a:ext cx="720624"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10822884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87E81-20CC-4C8C-BB1D-A38B4DAD5A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07CDCC-7A8F-411F-AD9C-3B24B05832F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533D20-35D1-490A-BD78-47D062FBEC6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416B6B5F-82CD-40A1-8FD6-717BF4D105F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42A430C2-A8FB-4210-A7D3-AB7A97B87D4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Tree>
    <p:extLst>
      <p:ext uri="{BB962C8B-B14F-4D97-AF65-F5344CB8AC3E}">
        <p14:creationId xmlns:p14="http://schemas.microsoft.com/office/powerpoint/2010/main" val="16206691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0D959E-3051-49C8-AC81-F2B64A84FFA5}"/>
              </a:ext>
            </a:extLst>
          </p:cNvPr>
          <p:cNvSpPr>
            <a:spLocks noGrp="1"/>
          </p:cNvSpPr>
          <p:nvPr>
            <p:ph type="body" idx="1"/>
          </p:nvPr>
        </p:nvSpPr>
        <p:spPr>
          <a:xfrm>
            <a:off x="839788" y="1737873"/>
            <a:ext cx="5157787" cy="7672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9537F1-D747-4E81-81B9-B5716EA59D1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944379-270F-4361-94CB-AD13F914E9ED}"/>
              </a:ext>
            </a:extLst>
          </p:cNvPr>
          <p:cNvSpPr>
            <a:spLocks noGrp="1"/>
          </p:cNvSpPr>
          <p:nvPr>
            <p:ph type="body" sz="quarter" idx="3"/>
          </p:nvPr>
        </p:nvSpPr>
        <p:spPr>
          <a:xfrm>
            <a:off x="6172200" y="1737873"/>
            <a:ext cx="5183188" cy="7672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D0ECA14-4888-4C66-A15F-6B781D07415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90623264-E0F5-4AB3-B974-14E2E3B66D0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1" name="Slide Number Placeholder 10">
            <a:extLst>
              <a:ext uri="{FF2B5EF4-FFF2-40B4-BE49-F238E27FC236}">
                <a16:creationId xmlns:a16="http://schemas.microsoft.com/office/drawing/2014/main" id="{70C66A2F-89F8-40C6-8391-D53AEF0DF72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2" name="Title 11">
            <a:extLst>
              <a:ext uri="{FF2B5EF4-FFF2-40B4-BE49-F238E27FC236}">
                <a16:creationId xmlns:a16="http://schemas.microsoft.com/office/drawing/2014/main" id="{71072358-6CE0-4D6C-9CE9-35BFA6D1C83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55861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4096F10-4648-48FC-B20E-41DB833A838F}"/>
              </a:ext>
            </a:extLst>
          </p:cNvPr>
          <p:cNvSpPr/>
          <p:nvPr userDrawn="1"/>
        </p:nvSpPr>
        <p:spPr>
          <a:xfrm>
            <a:off x="360000" y="360000"/>
            <a:ext cx="11473200"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Rectangle 13">
            <a:extLst>
              <a:ext uri="{FF2B5EF4-FFF2-40B4-BE49-F238E27FC236}">
                <a16:creationId xmlns:a16="http://schemas.microsoft.com/office/drawing/2014/main" id="{75C63F9B-C252-4EF8-A01A-4BA6640780A5}"/>
              </a:ext>
            </a:extLst>
          </p:cNvPr>
          <p:cNvSpPr/>
          <p:nvPr userDrawn="1"/>
        </p:nvSpPr>
        <p:spPr>
          <a:xfrm>
            <a:off x="4065847" y="0"/>
            <a:ext cx="4060307" cy="1836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1ADF43FB-5D85-4CAC-94B0-3E2C9D518297}"/>
              </a:ext>
            </a:extLst>
          </p:cNvPr>
          <p:cNvSpPr/>
          <p:nvPr userDrawn="1"/>
        </p:nvSpPr>
        <p:spPr>
          <a:xfrm>
            <a:off x="4250406" y="5778000"/>
            <a:ext cx="3691188"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4104860" y="360000"/>
            <a:ext cx="4015409" cy="1330688"/>
          </a:xfrm>
        </p:spPr>
        <p:txBody>
          <a:bodyPr anchor="b"/>
          <a:lstStyle>
            <a:lvl1pPr algn="ctr">
              <a:defRPr i="0">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3" name="Freeform: Shape 12">
            <a:extLst>
              <a:ext uri="{FF2B5EF4-FFF2-40B4-BE49-F238E27FC236}">
                <a16:creationId xmlns:a16="http://schemas.microsoft.com/office/drawing/2014/main" id="{C9052014-F3D5-4680-A8B9-D47134B2BB0F}"/>
              </a:ext>
            </a:extLst>
          </p:cNvPr>
          <p:cNvSpPr/>
          <p:nvPr userDrawn="1"/>
        </p:nvSpPr>
        <p:spPr>
          <a:xfrm>
            <a:off x="720000" y="720000"/>
            <a:ext cx="10753200" cy="5382000"/>
          </a:xfrm>
          <a:custGeom>
            <a:avLst/>
            <a:gdLst>
              <a:gd name="connsiteX0" fmla="*/ 0 w 10753200"/>
              <a:gd name="connsiteY0" fmla="*/ 0 h 5382000"/>
              <a:gd name="connsiteX1" fmla="*/ 2946000 w 10753200"/>
              <a:gd name="connsiteY1" fmla="*/ 0 h 5382000"/>
              <a:gd name="connsiteX2" fmla="*/ 2946000 w 10753200"/>
              <a:gd name="connsiteY2" fmla="*/ 745624 h 5382000"/>
              <a:gd name="connsiteX3" fmla="*/ 7806000 w 10753200"/>
              <a:gd name="connsiteY3" fmla="*/ 745624 h 5382000"/>
              <a:gd name="connsiteX4" fmla="*/ 7806000 w 10753200"/>
              <a:gd name="connsiteY4" fmla="*/ 0 h 5382000"/>
              <a:gd name="connsiteX5" fmla="*/ 10753200 w 10753200"/>
              <a:gd name="connsiteY5" fmla="*/ 0 h 5382000"/>
              <a:gd name="connsiteX6" fmla="*/ 10753200 w 10753200"/>
              <a:gd name="connsiteY6" fmla="*/ 5382000 h 5382000"/>
              <a:gd name="connsiteX7" fmla="*/ 0 w 10753200"/>
              <a:gd name="connsiteY7" fmla="*/ 5382000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8" fmla="*/ 7897440 w 10753200"/>
              <a:gd name="connsiteY8" fmla="*/ 837064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 name="connsiteX6" fmla="*/ 2946000 w 10753200"/>
              <a:gd name="connsiteY6"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200" h="5382000">
                <a:moveTo>
                  <a:pt x="7806000" y="0"/>
                </a:moveTo>
                <a:lnTo>
                  <a:pt x="10753200" y="0"/>
                </a:lnTo>
                <a:lnTo>
                  <a:pt x="10753200" y="5382000"/>
                </a:lnTo>
                <a:lnTo>
                  <a:pt x="0" y="5382000"/>
                </a:lnTo>
                <a:lnTo>
                  <a:pt x="0" y="0"/>
                </a:lnTo>
                <a:lnTo>
                  <a:pt x="294600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3901451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6BA20-74C4-B146-8DF6-85C573E19DB1}"/>
              </a:ext>
            </a:extLst>
          </p:cNvPr>
          <p:cNvSpPr>
            <a:spLocks noGrp="1"/>
          </p:cNvSpPr>
          <p:nvPr>
            <p:ph type="title" hasCustomPrompt="1"/>
          </p:nvPr>
        </p:nvSpPr>
        <p:spPr>
          <a:xfrm>
            <a:off x="1148373" y="1488558"/>
            <a:ext cx="5445858" cy="2704640"/>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9789FC2C-42AA-424F-9223-5F73B95D7C36}"/>
              </a:ext>
            </a:extLst>
          </p:cNvPr>
          <p:cNvSpPr>
            <a:spLocks noGrp="1"/>
          </p:cNvSpPr>
          <p:nvPr>
            <p:ph type="body" idx="1" hasCustomPrompt="1"/>
          </p:nvPr>
        </p:nvSpPr>
        <p:spPr>
          <a:xfrm>
            <a:off x="1148373" y="4220187"/>
            <a:ext cx="5445858" cy="1223684"/>
          </a:xfrm>
        </p:spPr>
        <p:txBody>
          <a:bodyPr>
            <a:normAutofit/>
          </a:bodyPr>
          <a:lstStyle>
            <a:lvl1pPr marL="0" indent="0">
              <a:buNone/>
              <a:defRPr sz="1800" b="0" i="0" spc="300">
                <a:solidFill>
                  <a:schemeClr val="tx1"/>
                </a:solidFill>
                <a:latin typeface="+mn-lt"/>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3363867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Top Ligh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4096F10-4648-48FC-B20E-41DB833A838F}"/>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Rectangle 13">
            <a:extLst>
              <a:ext uri="{FF2B5EF4-FFF2-40B4-BE49-F238E27FC236}">
                <a16:creationId xmlns:a16="http://schemas.microsoft.com/office/drawing/2014/main" id="{75C63F9B-C252-4EF8-A01A-4BA6640780A5}"/>
              </a:ext>
            </a:extLst>
          </p:cNvPr>
          <p:cNvSpPr/>
          <p:nvPr userDrawn="1"/>
        </p:nvSpPr>
        <p:spPr>
          <a:xfrm>
            <a:off x="4065847" y="0"/>
            <a:ext cx="4060307" cy="1836000"/>
          </a:xfrm>
          <a:prstGeom prst="rect">
            <a:avLst/>
          </a:prstGeom>
          <a:solidFill>
            <a:schemeClr val="accent5">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1ADF43FB-5D85-4CAC-94B0-3E2C9D518297}"/>
              </a:ext>
            </a:extLst>
          </p:cNvPr>
          <p:cNvSpPr/>
          <p:nvPr userDrawn="1"/>
        </p:nvSpPr>
        <p:spPr>
          <a:xfrm>
            <a:off x="4250406" y="5778000"/>
            <a:ext cx="3691188" cy="1080000"/>
          </a:xfrm>
          <a:prstGeom prst="rect">
            <a:avLst/>
          </a:prstGeom>
          <a:solidFill>
            <a:schemeClr val="accent5">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4104860" y="360000"/>
            <a:ext cx="4015409" cy="1330688"/>
          </a:xfrm>
        </p:spPr>
        <p:txBody>
          <a:bodyPr anchor="b"/>
          <a:lstStyle>
            <a:lvl1pPr algn="ctr">
              <a:defRPr i="0">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3" name="Freeform: Shape 12">
            <a:extLst>
              <a:ext uri="{FF2B5EF4-FFF2-40B4-BE49-F238E27FC236}">
                <a16:creationId xmlns:a16="http://schemas.microsoft.com/office/drawing/2014/main" id="{C9052014-F3D5-4680-A8B9-D47134B2BB0F}"/>
              </a:ext>
            </a:extLst>
          </p:cNvPr>
          <p:cNvSpPr/>
          <p:nvPr userDrawn="1"/>
        </p:nvSpPr>
        <p:spPr>
          <a:xfrm>
            <a:off x="720000" y="720000"/>
            <a:ext cx="10753200" cy="5382000"/>
          </a:xfrm>
          <a:custGeom>
            <a:avLst/>
            <a:gdLst>
              <a:gd name="connsiteX0" fmla="*/ 0 w 10753200"/>
              <a:gd name="connsiteY0" fmla="*/ 0 h 5382000"/>
              <a:gd name="connsiteX1" fmla="*/ 2946000 w 10753200"/>
              <a:gd name="connsiteY1" fmla="*/ 0 h 5382000"/>
              <a:gd name="connsiteX2" fmla="*/ 2946000 w 10753200"/>
              <a:gd name="connsiteY2" fmla="*/ 745624 h 5382000"/>
              <a:gd name="connsiteX3" fmla="*/ 7806000 w 10753200"/>
              <a:gd name="connsiteY3" fmla="*/ 745624 h 5382000"/>
              <a:gd name="connsiteX4" fmla="*/ 7806000 w 10753200"/>
              <a:gd name="connsiteY4" fmla="*/ 0 h 5382000"/>
              <a:gd name="connsiteX5" fmla="*/ 10753200 w 10753200"/>
              <a:gd name="connsiteY5" fmla="*/ 0 h 5382000"/>
              <a:gd name="connsiteX6" fmla="*/ 10753200 w 10753200"/>
              <a:gd name="connsiteY6" fmla="*/ 5382000 h 5382000"/>
              <a:gd name="connsiteX7" fmla="*/ 0 w 10753200"/>
              <a:gd name="connsiteY7" fmla="*/ 5382000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8" fmla="*/ 7897440 w 10753200"/>
              <a:gd name="connsiteY8" fmla="*/ 837064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 name="connsiteX6" fmla="*/ 2946000 w 10753200"/>
              <a:gd name="connsiteY6"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200" h="5382000">
                <a:moveTo>
                  <a:pt x="7806000" y="0"/>
                </a:moveTo>
                <a:lnTo>
                  <a:pt x="10753200" y="0"/>
                </a:lnTo>
                <a:lnTo>
                  <a:pt x="10753200" y="5382000"/>
                </a:lnTo>
                <a:lnTo>
                  <a:pt x="0" y="5382000"/>
                </a:lnTo>
                <a:lnTo>
                  <a:pt x="0" y="0"/>
                </a:lnTo>
                <a:lnTo>
                  <a:pt x="2946000" y="0"/>
                </a:lnTo>
              </a:path>
            </a:pathLst>
          </a:custGeom>
          <a:noFill/>
          <a:ln>
            <a:solidFill>
              <a:schemeClr val="accent3"/>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28188469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Only" preserve="1">
  <p:cSld name="Title Only Left Light">
    <p:bg>
      <p:bgPr>
        <a:solidFill>
          <a:schemeClr val="accent6">
            <a:lumMod val="5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07A34A-1BB3-4673-8E88-53D27CCD8A14}"/>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1ADF43FB-5D85-4CAC-94B0-3E2C9D518297}"/>
              </a:ext>
            </a:extLst>
          </p:cNvPr>
          <p:cNvSpPr/>
          <p:nvPr userDrawn="1"/>
        </p:nvSpPr>
        <p:spPr>
          <a:xfrm>
            <a:off x="0" y="2385000"/>
            <a:ext cx="72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1003851" y="2453081"/>
            <a:ext cx="4015409" cy="1330688"/>
          </a:xfrm>
        </p:spPr>
        <p:txBody>
          <a:bodyPr anchor="b"/>
          <a:lstStyle>
            <a:lvl1pPr algn="ctr">
              <a:defRPr i="0">
                <a:solidFill>
                  <a:schemeClr val="accent3">
                    <a:lumMod val="75000"/>
                  </a:schemeClr>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1" name="Rectangle 10">
            <a:extLst>
              <a:ext uri="{FF2B5EF4-FFF2-40B4-BE49-F238E27FC236}">
                <a16:creationId xmlns:a16="http://schemas.microsoft.com/office/drawing/2014/main" id="{500DE010-77BA-4E35-97A1-A032049D87CB}"/>
              </a:ext>
            </a:extLst>
          </p:cNvPr>
          <p:cNvSpPr/>
          <p:nvPr userDrawn="1"/>
        </p:nvSpPr>
        <p:spPr>
          <a:xfrm>
            <a:off x="11112000" y="2385000"/>
            <a:ext cx="108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7" name="Freeform: Shape 16">
            <a:extLst>
              <a:ext uri="{FF2B5EF4-FFF2-40B4-BE49-F238E27FC236}">
                <a16:creationId xmlns:a16="http://schemas.microsoft.com/office/drawing/2014/main" id="{7DA9AB89-FE71-4487-BE1F-7DA75DEB7CC3}"/>
              </a:ext>
            </a:extLst>
          </p:cNvPr>
          <p:cNvSpPr/>
          <p:nvPr userDrawn="1"/>
        </p:nvSpPr>
        <p:spPr>
          <a:xfrm rot="16200000">
            <a:off x="3387001" y="-1960199"/>
            <a:ext cx="5418000" cy="10778400"/>
          </a:xfrm>
          <a:custGeom>
            <a:avLst/>
            <a:gdLst>
              <a:gd name="connsiteX0" fmla="*/ 0 w 10767616"/>
              <a:gd name="connsiteY0" fmla="*/ 0 h 5418000"/>
              <a:gd name="connsiteX1" fmla="*/ 2921260 w 10767616"/>
              <a:gd name="connsiteY1" fmla="*/ 0 h 5418000"/>
              <a:gd name="connsiteX2" fmla="*/ 2921260 w 10767616"/>
              <a:gd name="connsiteY2" fmla="*/ 246371 h 5418000"/>
              <a:gd name="connsiteX3" fmla="*/ 7861969 w 10767616"/>
              <a:gd name="connsiteY3" fmla="*/ 246371 h 5418000"/>
              <a:gd name="connsiteX4" fmla="*/ 7861969 w 10767616"/>
              <a:gd name="connsiteY4" fmla="*/ 0 h 5418000"/>
              <a:gd name="connsiteX5" fmla="*/ 10767616 w 10767616"/>
              <a:gd name="connsiteY5" fmla="*/ 0 h 5418000"/>
              <a:gd name="connsiteX6" fmla="*/ 10767616 w 10767616"/>
              <a:gd name="connsiteY6" fmla="*/ 5418000 h 5418000"/>
              <a:gd name="connsiteX7" fmla="*/ 0 w 10767616"/>
              <a:gd name="connsiteY7" fmla="*/ 5418000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8" fmla="*/ 7953409 w 10767616"/>
              <a:gd name="connsiteY8" fmla="*/ 337811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 name="connsiteX6" fmla="*/ 2921260 w 10767616"/>
              <a:gd name="connsiteY6"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616" h="5418000">
                <a:moveTo>
                  <a:pt x="7861969" y="0"/>
                </a:moveTo>
                <a:lnTo>
                  <a:pt x="10767616" y="0"/>
                </a:lnTo>
                <a:lnTo>
                  <a:pt x="10767616" y="5418000"/>
                </a:lnTo>
                <a:lnTo>
                  <a:pt x="0" y="5418000"/>
                </a:lnTo>
                <a:lnTo>
                  <a:pt x="0" y="0"/>
                </a:lnTo>
                <a:lnTo>
                  <a:pt x="2921260" y="0"/>
                </a:lnTo>
              </a:path>
            </a:pathLst>
          </a:custGeom>
          <a:noFill/>
          <a:ln>
            <a:solidFill>
              <a:schemeClr val="accent4"/>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9" name="Rectangle 18">
            <a:extLst>
              <a:ext uri="{FF2B5EF4-FFF2-40B4-BE49-F238E27FC236}">
                <a16:creationId xmlns:a16="http://schemas.microsoft.com/office/drawing/2014/main" id="{2BB0C100-97B0-4EEE-B661-715650D5E826}"/>
              </a:ext>
            </a:extLst>
          </p:cNvPr>
          <p:cNvSpPr/>
          <p:nvPr userDrawn="1"/>
        </p:nvSpPr>
        <p:spPr>
          <a:xfrm flipH="1">
            <a:off x="706800" y="5778001"/>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25298709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Only" preserve="1">
  <p:cSld name="Title Only Right Light">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07A34A-1BB3-4673-8E88-53D27CCD8A14}"/>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1ADF43FB-5D85-4CAC-94B0-3E2C9D518297}"/>
              </a:ext>
            </a:extLst>
          </p:cNvPr>
          <p:cNvSpPr/>
          <p:nvPr userDrawn="1"/>
        </p:nvSpPr>
        <p:spPr>
          <a:xfrm>
            <a:off x="0" y="2385000"/>
            <a:ext cx="36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7108590" y="2453081"/>
            <a:ext cx="4015409" cy="1330688"/>
          </a:xfrm>
        </p:spPr>
        <p:txBody>
          <a:bodyPr anchor="b"/>
          <a:lstStyle>
            <a:lvl1pPr algn="ctr">
              <a:defRPr i="0">
                <a:solidFill>
                  <a:schemeClr val="accent3">
                    <a:lumMod val="75000"/>
                  </a:schemeClr>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1" name="Rectangle 10">
            <a:extLst>
              <a:ext uri="{FF2B5EF4-FFF2-40B4-BE49-F238E27FC236}">
                <a16:creationId xmlns:a16="http://schemas.microsoft.com/office/drawing/2014/main" id="{500DE010-77BA-4E35-97A1-A032049D87CB}"/>
              </a:ext>
            </a:extLst>
          </p:cNvPr>
          <p:cNvSpPr/>
          <p:nvPr userDrawn="1"/>
        </p:nvSpPr>
        <p:spPr>
          <a:xfrm>
            <a:off x="11471998" y="2385000"/>
            <a:ext cx="720001"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7" name="Freeform: Shape 16">
            <a:extLst>
              <a:ext uri="{FF2B5EF4-FFF2-40B4-BE49-F238E27FC236}">
                <a16:creationId xmlns:a16="http://schemas.microsoft.com/office/drawing/2014/main" id="{7DA9AB89-FE71-4487-BE1F-7DA75DEB7CC3}"/>
              </a:ext>
            </a:extLst>
          </p:cNvPr>
          <p:cNvSpPr/>
          <p:nvPr userDrawn="1"/>
        </p:nvSpPr>
        <p:spPr>
          <a:xfrm rot="5400000" flipH="1">
            <a:off x="3387001" y="-1960199"/>
            <a:ext cx="5418000" cy="10778400"/>
          </a:xfrm>
          <a:custGeom>
            <a:avLst/>
            <a:gdLst>
              <a:gd name="connsiteX0" fmla="*/ 0 w 10767616"/>
              <a:gd name="connsiteY0" fmla="*/ 0 h 5418000"/>
              <a:gd name="connsiteX1" fmla="*/ 2921260 w 10767616"/>
              <a:gd name="connsiteY1" fmla="*/ 0 h 5418000"/>
              <a:gd name="connsiteX2" fmla="*/ 2921260 w 10767616"/>
              <a:gd name="connsiteY2" fmla="*/ 246371 h 5418000"/>
              <a:gd name="connsiteX3" fmla="*/ 7861969 w 10767616"/>
              <a:gd name="connsiteY3" fmla="*/ 246371 h 5418000"/>
              <a:gd name="connsiteX4" fmla="*/ 7861969 w 10767616"/>
              <a:gd name="connsiteY4" fmla="*/ 0 h 5418000"/>
              <a:gd name="connsiteX5" fmla="*/ 10767616 w 10767616"/>
              <a:gd name="connsiteY5" fmla="*/ 0 h 5418000"/>
              <a:gd name="connsiteX6" fmla="*/ 10767616 w 10767616"/>
              <a:gd name="connsiteY6" fmla="*/ 5418000 h 5418000"/>
              <a:gd name="connsiteX7" fmla="*/ 0 w 10767616"/>
              <a:gd name="connsiteY7" fmla="*/ 5418000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8" fmla="*/ 7953409 w 10767616"/>
              <a:gd name="connsiteY8" fmla="*/ 337811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 name="connsiteX6" fmla="*/ 2921260 w 10767616"/>
              <a:gd name="connsiteY6"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616" h="5418000">
                <a:moveTo>
                  <a:pt x="7861969" y="0"/>
                </a:moveTo>
                <a:lnTo>
                  <a:pt x="10767616" y="0"/>
                </a:lnTo>
                <a:lnTo>
                  <a:pt x="10767616" y="5418000"/>
                </a:lnTo>
                <a:lnTo>
                  <a:pt x="0" y="5418000"/>
                </a:lnTo>
                <a:lnTo>
                  <a:pt x="0" y="0"/>
                </a:lnTo>
                <a:lnTo>
                  <a:pt x="2921260" y="0"/>
                </a:lnTo>
              </a:path>
            </a:pathLst>
          </a:custGeom>
          <a:noFill/>
          <a:ln>
            <a:solidFill>
              <a:schemeClr val="accent4"/>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2" name="Rectangle 11">
            <a:extLst>
              <a:ext uri="{FF2B5EF4-FFF2-40B4-BE49-F238E27FC236}">
                <a16:creationId xmlns:a16="http://schemas.microsoft.com/office/drawing/2014/main" id="{41CF587A-B161-455A-8783-631E82DF3D52}"/>
              </a:ext>
            </a:extLst>
          </p:cNvPr>
          <p:cNvSpPr/>
          <p:nvPr userDrawn="1"/>
        </p:nvSpPr>
        <p:spPr>
          <a:xfrm flipH="1">
            <a:off x="11125201" y="720000"/>
            <a:ext cx="360000" cy="3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4805365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Only" preserve="1">
  <p:cSld name="Title Only Left Dark">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07A34A-1BB3-4673-8E88-53D27CCD8A14}"/>
              </a:ext>
            </a:extLst>
          </p:cNvPr>
          <p:cNvSpPr/>
          <p:nvPr userDrawn="1"/>
        </p:nvSpPr>
        <p:spPr>
          <a:xfrm>
            <a:off x="360000" y="360000"/>
            <a:ext cx="11473200" cy="613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1ADF43FB-5D85-4CAC-94B0-3E2C9D518297}"/>
              </a:ext>
            </a:extLst>
          </p:cNvPr>
          <p:cNvSpPr/>
          <p:nvPr userDrawn="1"/>
        </p:nvSpPr>
        <p:spPr>
          <a:xfrm>
            <a:off x="0" y="2385000"/>
            <a:ext cx="72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1003851" y="2453081"/>
            <a:ext cx="4015409" cy="1330688"/>
          </a:xfrm>
        </p:spPr>
        <p:txBody>
          <a:bodyPr anchor="b"/>
          <a:lstStyle>
            <a:lvl1pPr algn="ctr">
              <a:defRPr i="0">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1" name="Rectangle 10">
            <a:extLst>
              <a:ext uri="{FF2B5EF4-FFF2-40B4-BE49-F238E27FC236}">
                <a16:creationId xmlns:a16="http://schemas.microsoft.com/office/drawing/2014/main" id="{500DE010-77BA-4E35-97A1-A032049D87CB}"/>
              </a:ext>
            </a:extLst>
          </p:cNvPr>
          <p:cNvSpPr/>
          <p:nvPr userDrawn="1"/>
        </p:nvSpPr>
        <p:spPr>
          <a:xfrm>
            <a:off x="11112000" y="2385000"/>
            <a:ext cx="108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7" name="Freeform: Shape 16">
            <a:extLst>
              <a:ext uri="{FF2B5EF4-FFF2-40B4-BE49-F238E27FC236}">
                <a16:creationId xmlns:a16="http://schemas.microsoft.com/office/drawing/2014/main" id="{7DA9AB89-FE71-4487-BE1F-7DA75DEB7CC3}"/>
              </a:ext>
            </a:extLst>
          </p:cNvPr>
          <p:cNvSpPr/>
          <p:nvPr userDrawn="1"/>
        </p:nvSpPr>
        <p:spPr>
          <a:xfrm rot="16200000">
            <a:off x="3387001" y="-1960199"/>
            <a:ext cx="5418000" cy="10778400"/>
          </a:xfrm>
          <a:custGeom>
            <a:avLst/>
            <a:gdLst>
              <a:gd name="connsiteX0" fmla="*/ 0 w 10767616"/>
              <a:gd name="connsiteY0" fmla="*/ 0 h 5418000"/>
              <a:gd name="connsiteX1" fmla="*/ 2921260 w 10767616"/>
              <a:gd name="connsiteY1" fmla="*/ 0 h 5418000"/>
              <a:gd name="connsiteX2" fmla="*/ 2921260 w 10767616"/>
              <a:gd name="connsiteY2" fmla="*/ 246371 h 5418000"/>
              <a:gd name="connsiteX3" fmla="*/ 7861969 w 10767616"/>
              <a:gd name="connsiteY3" fmla="*/ 246371 h 5418000"/>
              <a:gd name="connsiteX4" fmla="*/ 7861969 w 10767616"/>
              <a:gd name="connsiteY4" fmla="*/ 0 h 5418000"/>
              <a:gd name="connsiteX5" fmla="*/ 10767616 w 10767616"/>
              <a:gd name="connsiteY5" fmla="*/ 0 h 5418000"/>
              <a:gd name="connsiteX6" fmla="*/ 10767616 w 10767616"/>
              <a:gd name="connsiteY6" fmla="*/ 5418000 h 5418000"/>
              <a:gd name="connsiteX7" fmla="*/ 0 w 10767616"/>
              <a:gd name="connsiteY7" fmla="*/ 5418000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8" fmla="*/ 7953409 w 10767616"/>
              <a:gd name="connsiteY8" fmla="*/ 337811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 name="connsiteX6" fmla="*/ 2921260 w 10767616"/>
              <a:gd name="connsiteY6"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616" h="5418000">
                <a:moveTo>
                  <a:pt x="7861969" y="0"/>
                </a:moveTo>
                <a:lnTo>
                  <a:pt x="10767616" y="0"/>
                </a:lnTo>
                <a:lnTo>
                  <a:pt x="10767616" y="5418000"/>
                </a:lnTo>
                <a:lnTo>
                  <a:pt x="0" y="5418000"/>
                </a:lnTo>
                <a:lnTo>
                  <a:pt x="0" y="0"/>
                </a:lnTo>
                <a:lnTo>
                  <a:pt x="292126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9" name="Rectangle 18">
            <a:extLst>
              <a:ext uri="{FF2B5EF4-FFF2-40B4-BE49-F238E27FC236}">
                <a16:creationId xmlns:a16="http://schemas.microsoft.com/office/drawing/2014/main" id="{2BB0C100-97B0-4EEE-B661-715650D5E826}"/>
              </a:ext>
            </a:extLst>
          </p:cNvPr>
          <p:cNvSpPr/>
          <p:nvPr userDrawn="1"/>
        </p:nvSpPr>
        <p:spPr>
          <a:xfrm flipH="1">
            <a:off x="706800" y="5778001"/>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353512803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9373E7-96AD-4D3A-89FC-75B37BB2C87B}"/>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5" name="Footer Placeholder 4">
            <a:extLst>
              <a:ext uri="{FF2B5EF4-FFF2-40B4-BE49-F238E27FC236}">
                <a16:creationId xmlns:a16="http://schemas.microsoft.com/office/drawing/2014/main" id="{9E01CD27-564C-4C36-AFC8-1DAB684F65E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6" name="Slide Number Placeholder 5">
            <a:extLst>
              <a:ext uri="{FF2B5EF4-FFF2-40B4-BE49-F238E27FC236}">
                <a16:creationId xmlns:a16="http://schemas.microsoft.com/office/drawing/2014/main" id="{1788FFDF-C113-4368-A9BD-F6D9A2962B8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Tree>
    <p:extLst>
      <p:ext uri="{BB962C8B-B14F-4D97-AF65-F5344CB8AC3E}">
        <p14:creationId xmlns:p14="http://schemas.microsoft.com/office/powerpoint/2010/main" val="20067366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blank" preserve="1">
  <p:cSld name="Blank with Bor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9373E7-96AD-4D3A-89FC-75B37BB2C87B}"/>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5" name="Footer Placeholder 4">
            <a:extLst>
              <a:ext uri="{FF2B5EF4-FFF2-40B4-BE49-F238E27FC236}">
                <a16:creationId xmlns:a16="http://schemas.microsoft.com/office/drawing/2014/main" id="{9E01CD27-564C-4C36-AFC8-1DAB684F65E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6" name="Slide Number Placeholder 5">
            <a:extLst>
              <a:ext uri="{FF2B5EF4-FFF2-40B4-BE49-F238E27FC236}">
                <a16:creationId xmlns:a16="http://schemas.microsoft.com/office/drawing/2014/main" id="{1788FFDF-C113-4368-A9BD-F6D9A2962B8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8" name="Rectangle 7">
            <a:extLst>
              <a:ext uri="{FF2B5EF4-FFF2-40B4-BE49-F238E27FC236}">
                <a16:creationId xmlns:a16="http://schemas.microsoft.com/office/drawing/2014/main" id="{582268F6-10A6-447E-9928-37CC0D5A4B0A}"/>
              </a:ext>
            </a:extLst>
          </p:cNvPr>
          <p:cNvSpPr/>
          <p:nvPr userDrawn="1"/>
        </p:nvSpPr>
        <p:spPr>
          <a:xfrm>
            <a:off x="720000" y="720000"/>
            <a:ext cx="10753200" cy="5382000"/>
          </a:xfrm>
          <a:prstGeom prst="rect">
            <a:avLst/>
          </a:prstGeom>
          <a:noFill/>
          <a:ln>
            <a:solidFill>
              <a:schemeClr val="accent3"/>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20225250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280A-DD18-47F6-A3B4-3B0571BE0C04}"/>
              </a:ext>
            </a:extLst>
          </p:cNvPr>
          <p:cNvSpPr>
            <a:spLocks noGrp="1"/>
          </p:cNvSpPr>
          <p:nvPr>
            <p:ph type="title"/>
          </p:nvPr>
        </p:nvSpPr>
        <p:spPr>
          <a:xfrm>
            <a:off x="839788" y="987424"/>
            <a:ext cx="3932237" cy="1069975"/>
          </a:xfrm>
        </p:spPr>
        <p:txBody>
          <a:bodyPr anchor="b"/>
          <a:lstStyle>
            <a:lvl1pPr algn="l">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3055BB1-64FB-4BD8-95CC-0516CA79BE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364E89-A8EE-406F-81DD-C6357B15C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Footer Placeholder 7">
            <a:extLst>
              <a:ext uri="{FF2B5EF4-FFF2-40B4-BE49-F238E27FC236}">
                <a16:creationId xmlns:a16="http://schemas.microsoft.com/office/drawing/2014/main" id="{508C719C-3F6B-4A74-BAD7-C48CE3BB03E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D8CFE0CD-5513-4A5E-9C88-11D165C6291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Tree>
    <p:extLst>
      <p:ext uri="{BB962C8B-B14F-4D97-AF65-F5344CB8AC3E}">
        <p14:creationId xmlns:p14="http://schemas.microsoft.com/office/powerpoint/2010/main" val="82469208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86114-9098-435A-92ED-EB5C60A8594F}"/>
              </a:ext>
            </a:extLst>
          </p:cNvPr>
          <p:cNvSpPr/>
          <p:nvPr userDrawn="1"/>
        </p:nvSpPr>
        <p:spPr>
          <a:xfrm>
            <a:off x="360000" y="360000"/>
            <a:ext cx="11473200" cy="613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2" name="Rectangle 11">
            <a:extLst>
              <a:ext uri="{FF2B5EF4-FFF2-40B4-BE49-F238E27FC236}">
                <a16:creationId xmlns:a16="http://schemas.microsoft.com/office/drawing/2014/main" id="{623677EC-F535-460C-B8F2-2DE379673467}"/>
              </a:ext>
            </a:extLst>
          </p:cNvPr>
          <p:cNvSpPr/>
          <p:nvPr/>
        </p:nvSpPr>
        <p:spPr>
          <a:xfrm>
            <a:off x="7538301" y="359999"/>
            <a:ext cx="4294899"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3" name="Rectangle 12">
            <a:extLst>
              <a:ext uri="{FF2B5EF4-FFF2-40B4-BE49-F238E27FC236}">
                <a16:creationId xmlns:a16="http://schemas.microsoft.com/office/drawing/2014/main" id="{33C0D9D9-BD9E-4496-B006-48F8564772EA}"/>
              </a:ext>
            </a:extLst>
          </p:cNvPr>
          <p:cNvSpPr/>
          <p:nvPr/>
        </p:nvSpPr>
        <p:spPr>
          <a:xfrm>
            <a:off x="7180411" y="711624"/>
            <a:ext cx="4294899" cy="538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Rectangle 13">
            <a:extLst>
              <a:ext uri="{FF2B5EF4-FFF2-40B4-BE49-F238E27FC236}">
                <a16:creationId xmlns:a16="http://schemas.microsoft.com/office/drawing/2014/main" id="{27B97580-930D-4D78-B1CF-B3362065422C}"/>
              </a:ext>
            </a:extLst>
          </p:cNvPr>
          <p:cNvSpPr/>
          <p:nvPr/>
        </p:nvSpPr>
        <p:spPr>
          <a:xfrm flipH="1">
            <a:off x="7538301" y="724153"/>
            <a:ext cx="357889" cy="35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5" name="Rectangle 14">
            <a:extLst>
              <a:ext uri="{FF2B5EF4-FFF2-40B4-BE49-F238E27FC236}">
                <a16:creationId xmlns:a16="http://schemas.microsoft.com/office/drawing/2014/main" id="{0F7CCE60-6E08-4CDE-B013-9C636A46C8A2}"/>
              </a:ext>
            </a:extLst>
          </p:cNvPr>
          <p:cNvSpPr/>
          <p:nvPr/>
        </p:nvSpPr>
        <p:spPr>
          <a:xfrm flipH="1">
            <a:off x="7538301" y="5739959"/>
            <a:ext cx="357889" cy="357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C4C4AC3B-AEEF-47EF-9226-CF64AC78260D}"/>
              </a:ext>
            </a:extLst>
          </p:cNvPr>
          <p:cNvSpPr>
            <a:spLocks noGrp="1"/>
          </p:cNvSpPr>
          <p:nvPr userDrawn="1">
            <p:ph type="ctrTitle"/>
          </p:nvPr>
        </p:nvSpPr>
        <p:spPr>
          <a:xfrm>
            <a:off x="7871790" y="2042319"/>
            <a:ext cx="3168000" cy="2387600"/>
          </a:xfrm>
        </p:spPr>
        <p:txBody>
          <a:bodyPr lIns="0" tIns="0" rIns="0" bIns="0" anchor="b">
            <a:normAutofit/>
          </a:bodyPr>
          <a:lstStyle>
            <a:lvl1pPr algn="ctr">
              <a:lnSpc>
                <a:spcPct val="8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BF959-E47C-478B-BD16-0D4D033531B8}"/>
              </a:ext>
            </a:extLst>
          </p:cNvPr>
          <p:cNvSpPr>
            <a:spLocks noGrp="1"/>
          </p:cNvSpPr>
          <p:nvPr userDrawn="1">
            <p:ph type="subTitle" idx="1"/>
          </p:nvPr>
        </p:nvSpPr>
        <p:spPr>
          <a:xfrm>
            <a:off x="7871790" y="5166704"/>
            <a:ext cx="3168000" cy="766957"/>
          </a:xfrm>
        </p:spPr>
        <p:txBody>
          <a:bodyPr lIns="0" tIns="0" rIns="0" bIns="0">
            <a:normAutofit/>
          </a:bodyPr>
          <a:lstStyle>
            <a:lvl1pPr marL="0" indent="0" algn="ctr">
              <a:buNone/>
              <a:defRPr sz="20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7">
            <a:extLst>
              <a:ext uri="{FF2B5EF4-FFF2-40B4-BE49-F238E27FC236}">
                <a16:creationId xmlns:a16="http://schemas.microsoft.com/office/drawing/2014/main" id="{0A85E8A1-43CB-4B51-9B45-2010B5833B02}"/>
              </a:ext>
            </a:extLst>
          </p:cNvPr>
          <p:cNvSpPr>
            <a:spLocks noGrp="1"/>
          </p:cNvSpPr>
          <p:nvPr userDrawn="1">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A3758FB8-19A9-47B1-8D16-FC78E7E2D1ED}"/>
              </a:ext>
            </a:extLst>
          </p:cNvPr>
          <p:cNvSpPr>
            <a:spLocks noGrp="1"/>
          </p:cNvSpPr>
          <p:nvPr userDrawn="1">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8" name="Rectangle 17">
            <a:extLst>
              <a:ext uri="{FF2B5EF4-FFF2-40B4-BE49-F238E27FC236}">
                <a16:creationId xmlns:a16="http://schemas.microsoft.com/office/drawing/2014/main" id="{B33ED610-C66B-4824-A437-94E15AA5FF81}"/>
              </a:ext>
            </a:extLst>
          </p:cNvPr>
          <p:cNvSpPr/>
          <p:nvPr userDrawn="1"/>
        </p:nvSpPr>
        <p:spPr>
          <a:xfrm>
            <a:off x="6817676" y="4469671"/>
            <a:ext cx="720624" cy="2028329"/>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275474566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86114-9098-435A-92ED-EB5C60A8594F}"/>
              </a:ext>
            </a:extLst>
          </p:cNvPr>
          <p:cNvSpPr/>
          <p:nvPr userDrawn="1"/>
        </p:nvSpPr>
        <p:spPr>
          <a:xfrm>
            <a:off x="360000" y="360000"/>
            <a:ext cx="11473200" cy="613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2" name="Rectangle 11">
            <a:extLst>
              <a:ext uri="{FF2B5EF4-FFF2-40B4-BE49-F238E27FC236}">
                <a16:creationId xmlns:a16="http://schemas.microsoft.com/office/drawing/2014/main" id="{623677EC-F535-460C-B8F2-2DE379673467}"/>
              </a:ext>
            </a:extLst>
          </p:cNvPr>
          <p:cNvSpPr/>
          <p:nvPr/>
        </p:nvSpPr>
        <p:spPr>
          <a:xfrm>
            <a:off x="7538301" y="359999"/>
            <a:ext cx="4294899"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3" name="Rectangle 12">
            <a:extLst>
              <a:ext uri="{FF2B5EF4-FFF2-40B4-BE49-F238E27FC236}">
                <a16:creationId xmlns:a16="http://schemas.microsoft.com/office/drawing/2014/main" id="{33C0D9D9-BD9E-4496-B006-48F8564772EA}"/>
              </a:ext>
            </a:extLst>
          </p:cNvPr>
          <p:cNvSpPr/>
          <p:nvPr/>
        </p:nvSpPr>
        <p:spPr>
          <a:xfrm>
            <a:off x="7180411" y="711624"/>
            <a:ext cx="4294899" cy="538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Rectangle 13">
            <a:extLst>
              <a:ext uri="{FF2B5EF4-FFF2-40B4-BE49-F238E27FC236}">
                <a16:creationId xmlns:a16="http://schemas.microsoft.com/office/drawing/2014/main" id="{27B97580-930D-4D78-B1CF-B3362065422C}"/>
              </a:ext>
            </a:extLst>
          </p:cNvPr>
          <p:cNvSpPr/>
          <p:nvPr/>
        </p:nvSpPr>
        <p:spPr>
          <a:xfrm flipH="1">
            <a:off x="7538301" y="724153"/>
            <a:ext cx="357889" cy="35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5" name="Rectangle 14">
            <a:extLst>
              <a:ext uri="{FF2B5EF4-FFF2-40B4-BE49-F238E27FC236}">
                <a16:creationId xmlns:a16="http://schemas.microsoft.com/office/drawing/2014/main" id="{0F7CCE60-6E08-4CDE-B013-9C636A46C8A2}"/>
              </a:ext>
            </a:extLst>
          </p:cNvPr>
          <p:cNvSpPr/>
          <p:nvPr/>
        </p:nvSpPr>
        <p:spPr>
          <a:xfrm flipH="1">
            <a:off x="7538301" y="5739959"/>
            <a:ext cx="357889" cy="357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9C9B2250-3DBA-4931-BA35-E001AF48DACB}"/>
              </a:ext>
            </a:extLst>
          </p:cNvPr>
          <p:cNvSpPr/>
          <p:nvPr/>
        </p:nvSpPr>
        <p:spPr>
          <a:xfrm>
            <a:off x="6817676" y="4469671"/>
            <a:ext cx="720624" cy="2028329"/>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C4C4AC3B-AEEF-47EF-9226-CF64AC78260D}"/>
              </a:ext>
            </a:extLst>
          </p:cNvPr>
          <p:cNvSpPr>
            <a:spLocks noGrp="1"/>
          </p:cNvSpPr>
          <p:nvPr userDrawn="1">
            <p:ph type="ctrTitle"/>
          </p:nvPr>
        </p:nvSpPr>
        <p:spPr>
          <a:xfrm>
            <a:off x="7871790" y="2042319"/>
            <a:ext cx="3168000" cy="2387600"/>
          </a:xfrm>
        </p:spPr>
        <p:txBody>
          <a:bodyPr lIns="0" tIns="0" rIns="0" bIns="0" anchor="b">
            <a:normAutofit/>
          </a:bodyPr>
          <a:lstStyle>
            <a:lvl1pPr algn="ctr">
              <a:lnSpc>
                <a:spcPct val="8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BF959-E47C-478B-BD16-0D4D033531B8}"/>
              </a:ext>
            </a:extLst>
          </p:cNvPr>
          <p:cNvSpPr>
            <a:spLocks noGrp="1"/>
          </p:cNvSpPr>
          <p:nvPr userDrawn="1">
            <p:ph type="subTitle" idx="1"/>
          </p:nvPr>
        </p:nvSpPr>
        <p:spPr>
          <a:xfrm>
            <a:off x="7871790" y="5166704"/>
            <a:ext cx="3168000" cy="766957"/>
          </a:xfrm>
        </p:spPr>
        <p:txBody>
          <a:bodyPr lIns="0" tIns="0" rIns="0" bIns="0">
            <a:normAutofit/>
          </a:bodyPr>
          <a:lstStyle>
            <a:lvl1pPr marL="0" indent="0" algn="ctr">
              <a:buNone/>
              <a:defRPr sz="20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7">
            <a:extLst>
              <a:ext uri="{FF2B5EF4-FFF2-40B4-BE49-F238E27FC236}">
                <a16:creationId xmlns:a16="http://schemas.microsoft.com/office/drawing/2014/main" id="{0A85E8A1-43CB-4B51-9B45-2010B5833B02}"/>
              </a:ext>
            </a:extLst>
          </p:cNvPr>
          <p:cNvSpPr>
            <a:spLocks noGrp="1"/>
          </p:cNvSpPr>
          <p:nvPr userDrawn="1">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A3758FB8-19A9-47B1-8D16-FC78E7E2D1ED}"/>
              </a:ext>
            </a:extLst>
          </p:cNvPr>
          <p:cNvSpPr>
            <a:spLocks noGrp="1"/>
          </p:cNvSpPr>
          <p:nvPr userDrawn="1">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5" name="Picture Placeholder 4">
            <a:extLst>
              <a:ext uri="{FF2B5EF4-FFF2-40B4-BE49-F238E27FC236}">
                <a16:creationId xmlns:a16="http://schemas.microsoft.com/office/drawing/2014/main" id="{8180DC9F-82D9-470B-A264-73E211A439DF}"/>
              </a:ext>
            </a:extLst>
          </p:cNvPr>
          <p:cNvSpPr>
            <a:spLocks noGrp="1"/>
          </p:cNvSpPr>
          <p:nvPr>
            <p:ph type="pic" sz="quarter" idx="12" hasCustomPrompt="1"/>
          </p:nvPr>
        </p:nvSpPr>
        <p:spPr>
          <a:xfrm>
            <a:off x="720000" y="720000"/>
            <a:ext cx="6818300" cy="5382000"/>
          </a:xfrm>
        </p:spPr>
        <p:txBody>
          <a:bodyPr anchor="ctr">
            <a:normAutofit/>
          </a:bodyPr>
          <a:lstStyle>
            <a:lvl1pPr marL="0" indent="0" algn="ctr">
              <a:buNone/>
              <a:defRPr sz="1800" i="1"/>
            </a:lvl1pPr>
          </a:lstStyle>
          <a:p>
            <a:r>
              <a:rPr lang="en-US" dirty="0"/>
              <a:t>Insert Your Picture Here</a:t>
            </a:r>
          </a:p>
        </p:txBody>
      </p:sp>
    </p:spTree>
    <p:extLst>
      <p:ext uri="{BB962C8B-B14F-4D97-AF65-F5344CB8AC3E}">
        <p14:creationId xmlns:p14="http://schemas.microsoft.com/office/powerpoint/2010/main" val="185951638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54312-8F47-47A2-B516-8177B86706CC}"/>
              </a:ext>
            </a:extLst>
          </p:cNvPr>
          <p:cNvSpPr>
            <a:spLocks noGrp="1"/>
          </p:cNvSpPr>
          <p:nvPr>
            <p:ph type="title"/>
          </p:nvPr>
        </p:nvSpPr>
        <p:spPr/>
        <p:txBody>
          <a:bodyPr/>
          <a:lstStyle>
            <a:lvl1pPr>
              <a:defRPr i="0"/>
            </a:lvl1pPr>
          </a:lstStyle>
          <a:p>
            <a:r>
              <a:rPr lang="en-US"/>
              <a:t>Click to edit Master title style</a:t>
            </a:r>
          </a:p>
        </p:txBody>
      </p:sp>
      <p:sp>
        <p:nvSpPr>
          <p:cNvPr id="3" name="Content Placeholder 2">
            <a:extLst>
              <a:ext uri="{FF2B5EF4-FFF2-40B4-BE49-F238E27FC236}">
                <a16:creationId xmlns:a16="http://schemas.microsoft.com/office/drawing/2014/main" id="{27404CAD-77D6-446D-9A66-D58B8AE176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B8B61B44-10FA-428B-8BF8-C394F5615CF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0" name="Rectangle 9">
            <a:extLst>
              <a:ext uri="{FF2B5EF4-FFF2-40B4-BE49-F238E27FC236}">
                <a16:creationId xmlns:a16="http://schemas.microsoft.com/office/drawing/2014/main" id="{AD41F296-3DCB-4C9E-952C-F67314DAE035}"/>
              </a:ext>
            </a:extLst>
          </p:cNvPr>
          <p:cNvSpPr/>
          <p:nvPr userDrawn="1"/>
        </p:nvSpPr>
        <p:spPr>
          <a:xfrm>
            <a:off x="4386000" y="0"/>
            <a:ext cx="3420000" cy="72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1" name="Rectangle 10">
            <a:extLst>
              <a:ext uri="{FF2B5EF4-FFF2-40B4-BE49-F238E27FC236}">
                <a16:creationId xmlns:a16="http://schemas.microsoft.com/office/drawing/2014/main" id="{18D70D7B-44ED-404A-AE13-9736DF7B3B33}"/>
              </a:ext>
            </a:extLst>
          </p:cNvPr>
          <p:cNvSpPr/>
          <p:nvPr userDrawn="1"/>
        </p:nvSpPr>
        <p:spPr>
          <a:xfrm flipH="1">
            <a:off x="4026000" y="359999"/>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2" name="Rectangle 11">
            <a:extLst>
              <a:ext uri="{FF2B5EF4-FFF2-40B4-BE49-F238E27FC236}">
                <a16:creationId xmlns:a16="http://schemas.microsoft.com/office/drawing/2014/main" id="{54B41035-2FD8-4902-B929-588169F22676}"/>
              </a:ext>
            </a:extLst>
          </p:cNvPr>
          <p:cNvSpPr/>
          <p:nvPr userDrawn="1"/>
        </p:nvSpPr>
        <p:spPr>
          <a:xfrm flipH="1">
            <a:off x="7806000" y="359999"/>
            <a:ext cx="3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5" name="Rectangle 14">
            <a:extLst>
              <a:ext uri="{FF2B5EF4-FFF2-40B4-BE49-F238E27FC236}">
                <a16:creationId xmlns:a16="http://schemas.microsoft.com/office/drawing/2014/main" id="{05A932B8-FAA6-4A87-B8F7-68ED82F755E7}"/>
              </a:ext>
            </a:extLst>
          </p:cNvPr>
          <p:cNvSpPr/>
          <p:nvPr userDrawn="1"/>
        </p:nvSpPr>
        <p:spPr>
          <a:xfrm>
            <a:off x="4386000" y="6498000"/>
            <a:ext cx="3420000" cy="36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2888075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F3F3F">
                    <a:tint val="75000"/>
                  </a:srgbClr>
                </a:solidFill>
                <a:effectLst/>
                <a:uLnTx/>
                <a:uFillTx/>
                <a:latin typeface="Gill Sans Nova Light"/>
                <a:ea typeface="+mn-ea"/>
                <a:cs typeface="+mn-cs"/>
              </a:rPr>
              <a:t>Add a footer</a:t>
            </a:r>
          </a:p>
        </p:txBody>
      </p:sp>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838200" y="21057"/>
            <a:ext cx="10515600" cy="986943"/>
          </a:xfrm>
        </p:spPr>
        <p:txBody>
          <a:bodyPr/>
          <a:lstStyle/>
          <a:p>
            <a:r>
              <a:rPr lang="en-US" noProof="0"/>
              <a:t>Click to edit Master title style</a:t>
            </a:r>
          </a:p>
        </p:txBody>
      </p:sp>
      <p:sp>
        <p:nvSpPr>
          <p:cNvPr id="3" name="Text Placeholder 2">
            <a:extLst>
              <a:ext uri="{FF2B5EF4-FFF2-40B4-BE49-F238E27FC236}">
                <a16:creationId xmlns:a16="http://schemas.microsoft.com/office/drawing/2014/main" id="{6B5E0DD3-854B-420F-ADA1-DED8ADDCC3A8}"/>
              </a:ext>
            </a:extLst>
          </p:cNvPr>
          <p:cNvSpPr>
            <a:spLocks noGrp="1"/>
          </p:cNvSpPr>
          <p:nvPr>
            <p:ph type="body" sz="quarter" idx="11"/>
          </p:nvPr>
        </p:nvSpPr>
        <p:spPr>
          <a:xfrm>
            <a:off x="1554163" y="2062956"/>
            <a:ext cx="9083675" cy="2732088"/>
          </a:xfrm>
        </p:spPr>
        <p:txBody>
          <a:bodyPr anchor="ctr">
            <a:normAutofit/>
          </a:bodyPr>
          <a:lstStyle>
            <a:lvl1pPr marL="0" indent="0" algn="ctr">
              <a:buNone/>
              <a:defRPr sz="6000"/>
            </a:lvl1pPr>
            <a:lvl2pPr marL="457200" indent="0">
              <a:buNone/>
              <a:defRPr/>
            </a:lvl2pPr>
          </a:lstStyle>
          <a:p>
            <a:pPr lvl="0"/>
            <a:r>
              <a:rPr lang="en-US" noProof="0"/>
              <a:t>Edit Master text styles</a:t>
            </a:r>
          </a:p>
        </p:txBody>
      </p:sp>
    </p:spTree>
    <p:extLst>
      <p:ext uri="{BB962C8B-B14F-4D97-AF65-F5344CB8AC3E}">
        <p14:creationId xmlns:p14="http://schemas.microsoft.com/office/powerpoint/2010/main" val="33604067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Narrow Title and Content with Imag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D493F5F-AC40-4F60-A0B1-577DF95C5348}"/>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9" name="Rectangle 18">
            <a:extLst>
              <a:ext uri="{FF2B5EF4-FFF2-40B4-BE49-F238E27FC236}">
                <a16:creationId xmlns:a16="http://schemas.microsoft.com/office/drawing/2014/main" id="{57611CC6-4034-4273-B7B4-094F017E5B09}"/>
              </a:ext>
            </a:extLst>
          </p:cNvPr>
          <p:cNvSpPr/>
          <p:nvPr userDrawn="1"/>
        </p:nvSpPr>
        <p:spPr>
          <a:xfrm flipH="1">
            <a:off x="11473200" y="6138000"/>
            <a:ext cx="3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86B54312-8F47-47A2-B516-8177B86706CC}"/>
              </a:ext>
            </a:extLst>
          </p:cNvPr>
          <p:cNvSpPr>
            <a:spLocks noGrp="1"/>
          </p:cNvSpPr>
          <p:nvPr>
            <p:ph type="title"/>
          </p:nvPr>
        </p:nvSpPr>
        <p:spPr>
          <a:xfrm>
            <a:off x="8776250" y="894521"/>
            <a:ext cx="2577549" cy="1858617"/>
          </a:xfrm>
        </p:spPr>
        <p:txBody>
          <a:bodyPr anchor="b">
            <a:normAutofit/>
          </a:bodyPr>
          <a:lstStyle>
            <a:lvl1pPr algn="ctr">
              <a:defRPr sz="3200" i="0">
                <a:solidFill>
                  <a:schemeClr val="tx1">
                    <a:lumMod val="85000"/>
                    <a:lumOff val="15000"/>
                  </a:schemeClr>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7404CAD-77D6-446D-9A66-D58B8AE176BD}"/>
              </a:ext>
            </a:extLst>
          </p:cNvPr>
          <p:cNvSpPr>
            <a:spLocks noGrp="1"/>
          </p:cNvSpPr>
          <p:nvPr>
            <p:ph idx="1"/>
          </p:nvPr>
        </p:nvSpPr>
        <p:spPr>
          <a:xfrm>
            <a:off x="8776252" y="3856383"/>
            <a:ext cx="2577548" cy="21070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B8B61B44-10FA-428B-8BF8-C394F5615CF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3" name="Freeform: Shape 12">
            <a:extLst>
              <a:ext uri="{FF2B5EF4-FFF2-40B4-BE49-F238E27FC236}">
                <a16:creationId xmlns:a16="http://schemas.microsoft.com/office/drawing/2014/main" id="{29751C31-CBB5-46BC-BEF2-9804C8527D67}"/>
              </a:ext>
            </a:extLst>
          </p:cNvPr>
          <p:cNvSpPr/>
          <p:nvPr userDrawn="1"/>
        </p:nvSpPr>
        <p:spPr>
          <a:xfrm>
            <a:off x="8584635" y="713698"/>
            <a:ext cx="2879560" cy="5418000"/>
          </a:xfrm>
          <a:custGeom>
            <a:avLst/>
            <a:gdLst>
              <a:gd name="connsiteX0" fmla="*/ 0 w 2879560"/>
              <a:gd name="connsiteY0" fmla="*/ 0 h 5418000"/>
              <a:gd name="connsiteX1" fmla="*/ 179215 w 2879560"/>
              <a:gd name="connsiteY1" fmla="*/ 0 h 5418000"/>
              <a:gd name="connsiteX2" fmla="*/ 179215 w 2879560"/>
              <a:gd name="connsiteY2" fmla="*/ 366302 h 5418000"/>
              <a:gd name="connsiteX3" fmla="*/ 2700346 w 2879560"/>
              <a:gd name="connsiteY3" fmla="*/ 366302 h 5418000"/>
              <a:gd name="connsiteX4" fmla="*/ 2700346 w 2879560"/>
              <a:gd name="connsiteY4" fmla="*/ 0 h 5418000"/>
              <a:gd name="connsiteX5" fmla="*/ 2879560 w 2879560"/>
              <a:gd name="connsiteY5" fmla="*/ 0 h 5418000"/>
              <a:gd name="connsiteX6" fmla="*/ 2879560 w 2879560"/>
              <a:gd name="connsiteY6" fmla="*/ 5418000 h 5418000"/>
              <a:gd name="connsiteX7" fmla="*/ 0 w 2879560"/>
              <a:gd name="connsiteY7" fmla="*/ 5418000 h 5418000"/>
              <a:gd name="connsiteX0" fmla="*/ 2700346 w 2879560"/>
              <a:gd name="connsiteY0" fmla="*/ 366302 h 5418000"/>
              <a:gd name="connsiteX1" fmla="*/ 2700346 w 2879560"/>
              <a:gd name="connsiteY1" fmla="*/ 0 h 5418000"/>
              <a:gd name="connsiteX2" fmla="*/ 2879560 w 2879560"/>
              <a:gd name="connsiteY2" fmla="*/ 0 h 5418000"/>
              <a:gd name="connsiteX3" fmla="*/ 2879560 w 2879560"/>
              <a:gd name="connsiteY3" fmla="*/ 5418000 h 5418000"/>
              <a:gd name="connsiteX4" fmla="*/ 0 w 2879560"/>
              <a:gd name="connsiteY4" fmla="*/ 5418000 h 5418000"/>
              <a:gd name="connsiteX5" fmla="*/ 0 w 2879560"/>
              <a:gd name="connsiteY5" fmla="*/ 0 h 5418000"/>
              <a:gd name="connsiteX6" fmla="*/ 179215 w 2879560"/>
              <a:gd name="connsiteY6" fmla="*/ 0 h 5418000"/>
              <a:gd name="connsiteX7" fmla="*/ 179215 w 2879560"/>
              <a:gd name="connsiteY7" fmla="*/ 366302 h 5418000"/>
              <a:gd name="connsiteX8" fmla="*/ 2791786 w 2879560"/>
              <a:gd name="connsiteY8" fmla="*/ 457742 h 5418000"/>
              <a:gd name="connsiteX0" fmla="*/ 2700346 w 2879560"/>
              <a:gd name="connsiteY0" fmla="*/ 366302 h 5418000"/>
              <a:gd name="connsiteX1" fmla="*/ 2700346 w 2879560"/>
              <a:gd name="connsiteY1" fmla="*/ 0 h 5418000"/>
              <a:gd name="connsiteX2" fmla="*/ 2879560 w 2879560"/>
              <a:gd name="connsiteY2" fmla="*/ 0 h 5418000"/>
              <a:gd name="connsiteX3" fmla="*/ 2879560 w 2879560"/>
              <a:gd name="connsiteY3" fmla="*/ 5418000 h 5418000"/>
              <a:gd name="connsiteX4" fmla="*/ 0 w 2879560"/>
              <a:gd name="connsiteY4" fmla="*/ 5418000 h 5418000"/>
              <a:gd name="connsiteX5" fmla="*/ 0 w 2879560"/>
              <a:gd name="connsiteY5" fmla="*/ 0 h 5418000"/>
              <a:gd name="connsiteX6" fmla="*/ 179215 w 2879560"/>
              <a:gd name="connsiteY6" fmla="*/ 0 h 5418000"/>
              <a:gd name="connsiteX7" fmla="*/ 179215 w 2879560"/>
              <a:gd name="connsiteY7" fmla="*/ 366302 h 5418000"/>
              <a:gd name="connsiteX0" fmla="*/ 2700346 w 2879560"/>
              <a:gd name="connsiteY0" fmla="*/ 0 h 5418000"/>
              <a:gd name="connsiteX1" fmla="*/ 2879560 w 2879560"/>
              <a:gd name="connsiteY1" fmla="*/ 0 h 5418000"/>
              <a:gd name="connsiteX2" fmla="*/ 2879560 w 2879560"/>
              <a:gd name="connsiteY2" fmla="*/ 5418000 h 5418000"/>
              <a:gd name="connsiteX3" fmla="*/ 0 w 2879560"/>
              <a:gd name="connsiteY3" fmla="*/ 5418000 h 5418000"/>
              <a:gd name="connsiteX4" fmla="*/ 0 w 2879560"/>
              <a:gd name="connsiteY4" fmla="*/ 0 h 5418000"/>
              <a:gd name="connsiteX5" fmla="*/ 179215 w 2879560"/>
              <a:gd name="connsiteY5" fmla="*/ 0 h 5418000"/>
              <a:gd name="connsiteX6" fmla="*/ 179215 w 2879560"/>
              <a:gd name="connsiteY6" fmla="*/ 366302 h 5418000"/>
              <a:gd name="connsiteX0" fmla="*/ 2700346 w 2879560"/>
              <a:gd name="connsiteY0" fmla="*/ 0 h 5418000"/>
              <a:gd name="connsiteX1" fmla="*/ 2879560 w 2879560"/>
              <a:gd name="connsiteY1" fmla="*/ 0 h 5418000"/>
              <a:gd name="connsiteX2" fmla="*/ 2879560 w 2879560"/>
              <a:gd name="connsiteY2" fmla="*/ 5418000 h 5418000"/>
              <a:gd name="connsiteX3" fmla="*/ 0 w 2879560"/>
              <a:gd name="connsiteY3" fmla="*/ 5418000 h 5418000"/>
              <a:gd name="connsiteX4" fmla="*/ 0 w 2879560"/>
              <a:gd name="connsiteY4" fmla="*/ 0 h 5418000"/>
              <a:gd name="connsiteX5" fmla="*/ 179215 w 2879560"/>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9560" h="5418000">
                <a:moveTo>
                  <a:pt x="2700346" y="0"/>
                </a:moveTo>
                <a:lnTo>
                  <a:pt x="2879560" y="0"/>
                </a:lnTo>
                <a:lnTo>
                  <a:pt x="2879560" y="5418000"/>
                </a:lnTo>
                <a:lnTo>
                  <a:pt x="0" y="5418000"/>
                </a:lnTo>
                <a:lnTo>
                  <a:pt x="0" y="0"/>
                </a:lnTo>
                <a:lnTo>
                  <a:pt x="179215" y="0"/>
                </a:lnTo>
              </a:path>
            </a:pathLst>
          </a:custGeom>
          <a:noFill/>
          <a:ln>
            <a:solidFill>
              <a:schemeClr val="accent6"/>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7" name="Rectangle 16">
            <a:extLst>
              <a:ext uri="{FF2B5EF4-FFF2-40B4-BE49-F238E27FC236}">
                <a16:creationId xmlns:a16="http://schemas.microsoft.com/office/drawing/2014/main" id="{CB40DD56-3645-4CAC-A799-EB46A6AAC51E}"/>
              </a:ext>
            </a:extLst>
          </p:cNvPr>
          <p:cNvSpPr/>
          <p:nvPr userDrawn="1"/>
        </p:nvSpPr>
        <p:spPr>
          <a:xfrm>
            <a:off x="8918534" y="0"/>
            <a:ext cx="2211762"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8" name="Picture Placeholder 17">
            <a:extLst>
              <a:ext uri="{FF2B5EF4-FFF2-40B4-BE49-F238E27FC236}">
                <a16:creationId xmlns:a16="http://schemas.microsoft.com/office/drawing/2014/main" id="{FD7451B0-4AF9-40E1-AFCF-05D4F056CA65}"/>
              </a:ext>
            </a:extLst>
          </p:cNvPr>
          <p:cNvSpPr>
            <a:spLocks noGrp="1"/>
          </p:cNvSpPr>
          <p:nvPr>
            <p:ph type="pic" sz="quarter" idx="12" hasCustomPrompt="1"/>
          </p:nvPr>
        </p:nvSpPr>
        <p:spPr>
          <a:xfrm>
            <a:off x="720000" y="720000"/>
            <a:ext cx="7498800" cy="5382000"/>
          </a:xfrm>
        </p:spPr>
        <p:txBody>
          <a:bodyPr anchor="ctr"/>
          <a:lstStyle>
            <a:lvl1pPr marL="0" indent="0" algn="ctr">
              <a:buNone/>
              <a:defRPr i="1"/>
            </a:lvl1pPr>
          </a:lstStyle>
          <a:p>
            <a:r>
              <a:rPr lang="en-US" dirty="0"/>
              <a:t>Insert Your Picture Here</a:t>
            </a:r>
          </a:p>
        </p:txBody>
      </p:sp>
    </p:spTree>
    <p:extLst>
      <p:ext uri="{BB962C8B-B14F-4D97-AF65-F5344CB8AC3E}">
        <p14:creationId xmlns:p14="http://schemas.microsoft.com/office/powerpoint/2010/main" val="22057046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Image">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D493F5F-AC40-4F60-A0B1-577DF95C5348}"/>
              </a:ext>
            </a:extLst>
          </p:cNvPr>
          <p:cNvSpPr/>
          <p:nvPr userDrawn="1"/>
        </p:nvSpPr>
        <p:spPr>
          <a:xfrm>
            <a:off x="360000" y="360000"/>
            <a:ext cx="11473200" cy="613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7" name="Rectangle 16">
            <a:extLst>
              <a:ext uri="{FF2B5EF4-FFF2-40B4-BE49-F238E27FC236}">
                <a16:creationId xmlns:a16="http://schemas.microsoft.com/office/drawing/2014/main" id="{CB40DD56-3645-4CAC-A799-EB46A6AAC51E}"/>
              </a:ext>
            </a:extLst>
          </p:cNvPr>
          <p:cNvSpPr/>
          <p:nvPr userDrawn="1"/>
        </p:nvSpPr>
        <p:spPr>
          <a:xfrm>
            <a:off x="1080000" y="0"/>
            <a:ext cx="2520000" cy="2304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5" name="Rectangle 14">
            <a:extLst>
              <a:ext uri="{FF2B5EF4-FFF2-40B4-BE49-F238E27FC236}">
                <a16:creationId xmlns:a16="http://schemas.microsoft.com/office/drawing/2014/main" id="{391F11B5-8838-43F4-B445-480FB80FCC73}"/>
              </a:ext>
            </a:extLst>
          </p:cNvPr>
          <p:cNvSpPr/>
          <p:nvPr userDrawn="1"/>
        </p:nvSpPr>
        <p:spPr>
          <a:xfrm>
            <a:off x="1080000" y="5760000"/>
            <a:ext cx="2520000" cy="1098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86B54312-8F47-47A2-B516-8177B86706CC}"/>
              </a:ext>
            </a:extLst>
          </p:cNvPr>
          <p:cNvSpPr>
            <a:spLocks noGrp="1"/>
          </p:cNvSpPr>
          <p:nvPr>
            <p:ph type="title"/>
          </p:nvPr>
        </p:nvSpPr>
        <p:spPr>
          <a:xfrm>
            <a:off x="1172817" y="213691"/>
            <a:ext cx="2279373" cy="1858617"/>
          </a:xfrm>
        </p:spPr>
        <p:txBody>
          <a:bodyPr anchor="b">
            <a:normAutofit/>
          </a:bodyPr>
          <a:lstStyle>
            <a:lvl1pPr algn="ctr">
              <a:defRPr sz="3200" i="0">
                <a:solidFill>
                  <a:schemeClr val="bg1"/>
                </a:solidFill>
              </a:defRPr>
            </a:lvl1p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B8B61B44-10FA-428B-8BF8-C394F5615CF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8" name="Picture Placeholder 17">
            <a:extLst>
              <a:ext uri="{FF2B5EF4-FFF2-40B4-BE49-F238E27FC236}">
                <a16:creationId xmlns:a16="http://schemas.microsoft.com/office/drawing/2014/main" id="{FD7451B0-4AF9-40E1-AFCF-05D4F056CA65}"/>
              </a:ext>
            </a:extLst>
          </p:cNvPr>
          <p:cNvSpPr>
            <a:spLocks noGrp="1"/>
          </p:cNvSpPr>
          <p:nvPr>
            <p:ph type="pic" sz="quarter" idx="12" hasCustomPrompt="1"/>
          </p:nvPr>
        </p:nvSpPr>
        <p:spPr>
          <a:xfrm>
            <a:off x="1080000" y="2304000"/>
            <a:ext cx="2520000" cy="3454357"/>
          </a:xfrm>
        </p:spPr>
        <p:txBody>
          <a:bodyPr anchor="ctr"/>
          <a:lstStyle>
            <a:lvl1pPr marL="0" indent="0" algn="ctr">
              <a:buNone/>
              <a:defRPr i="1">
                <a:solidFill>
                  <a:schemeClr val="bg1"/>
                </a:solidFill>
              </a:defRPr>
            </a:lvl1pPr>
          </a:lstStyle>
          <a:p>
            <a:r>
              <a:rPr lang="en-US" dirty="0"/>
              <a:t>Insert Your Picture Here</a:t>
            </a:r>
          </a:p>
        </p:txBody>
      </p:sp>
      <p:sp>
        <p:nvSpPr>
          <p:cNvPr id="6" name="Text Placeholder 5">
            <a:extLst>
              <a:ext uri="{FF2B5EF4-FFF2-40B4-BE49-F238E27FC236}">
                <a16:creationId xmlns:a16="http://schemas.microsoft.com/office/drawing/2014/main" id="{0CE2A558-A752-4F84-96CD-9C73D34C3EB7}"/>
              </a:ext>
            </a:extLst>
          </p:cNvPr>
          <p:cNvSpPr>
            <a:spLocks noGrp="1"/>
          </p:cNvSpPr>
          <p:nvPr>
            <p:ph type="body" sz="quarter" idx="13" hasCustomPrompt="1"/>
          </p:nvPr>
        </p:nvSpPr>
        <p:spPr>
          <a:xfrm>
            <a:off x="4373563" y="2674144"/>
            <a:ext cx="6529387" cy="1509713"/>
          </a:xfrm>
        </p:spPr>
        <p:txBody>
          <a:bodyPr anchor="ctr">
            <a:normAutofit/>
          </a:bodyPr>
          <a:lstStyle>
            <a:lvl1pPr marL="0" indent="0" algn="ctr">
              <a:buNone/>
              <a:defRPr sz="3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Write something memorable…</a:t>
            </a:r>
          </a:p>
        </p:txBody>
      </p:sp>
      <p:sp>
        <p:nvSpPr>
          <p:cNvPr id="16" name="Rectangle 15">
            <a:extLst>
              <a:ext uri="{FF2B5EF4-FFF2-40B4-BE49-F238E27FC236}">
                <a16:creationId xmlns:a16="http://schemas.microsoft.com/office/drawing/2014/main" id="{B71E4597-9A31-4A37-A907-D3F61EB7F82E}"/>
              </a:ext>
            </a:extLst>
          </p:cNvPr>
          <p:cNvSpPr/>
          <p:nvPr userDrawn="1"/>
        </p:nvSpPr>
        <p:spPr>
          <a:xfrm flipH="1">
            <a:off x="10768500" y="5395300"/>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1" name="Freeform: Shape 20">
            <a:extLst>
              <a:ext uri="{FF2B5EF4-FFF2-40B4-BE49-F238E27FC236}">
                <a16:creationId xmlns:a16="http://schemas.microsoft.com/office/drawing/2014/main" id="{BC246D3C-862F-4C73-8928-347E381A9763}"/>
              </a:ext>
            </a:extLst>
          </p:cNvPr>
          <p:cNvSpPr/>
          <p:nvPr userDrawn="1"/>
        </p:nvSpPr>
        <p:spPr>
          <a:xfrm>
            <a:off x="704386" y="713698"/>
            <a:ext cx="10767616" cy="5418000"/>
          </a:xfrm>
          <a:custGeom>
            <a:avLst/>
            <a:gdLst>
              <a:gd name="connsiteX0" fmla="*/ 0 w 10783231"/>
              <a:gd name="connsiteY0" fmla="*/ 0 h 5418000"/>
              <a:gd name="connsiteX1" fmla="*/ 97696 w 10783231"/>
              <a:gd name="connsiteY1" fmla="*/ 0 h 5418000"/>
              <a:gd name="connsiteX2" fmla="*/ 97696 w 10783231"/>
              <a:gd name="connsiteY2" fmla="*/ 1578240 h 5418000"/>
              <a:gd name="connsiteX3" fmla="*/ 3148264 w 10783231"/>
              <a:gd name="connsiteY3" fmla="*/ 1578240 h 5418000"/>
              <a:gd name="connsiteX4" fmla="*/ 3148264 w 10783231"/>
              <a:gd name="connsiteY4" fmla="*/ 0 h 5418000"/>
              <a:gd name="connsiteX5" fmla="*/ 10783231 w 10783231"/>
              <a:gd name="connsiteY5" fmla="*/ 0 h 5418000"/>
              <a:gd name="connsiteX6" fmla="*/ 10783231 w 10783231"/>
              <a:gd name="connsiteY6" fmla="*/ 5418000 h 5418000"/>
              <a:gd name="connsiteX7" fmla="*/ 0 w 10783231"/>
              <a:gd name="connsiteY7" fmla="*/ 5418000 h 5418000"/>
              <a:gd name="connsiteX0" fmla="*/ 3148264 w 10783231"/>
              <a:gd name="connsiteY0" fmla="*/ 1578240 h 5418000"/>
              <a:gd name="connsiteX1" fmla="*/ 3148264 w 10783231"/>
              <a:gd name="connsiteY1" fmla="*/ 0 h 5418000"/>
              <a:gd name="connsiteX2" fmla="*/ 10783231 w 10783231"/>
              <a:gd name="connsiteY2" fmla="*/ 0 h 5418000"/>
              <a:gd name="connsiteX3" fmla="*/ 10783231 w 10783231"/>
              <a:gd name="connsiteY3" fmla="*/ 5418000 h 5418000"/>
              <a:gd name="connsiteX4" fmla="*/ 0 w 10783231"/>
              <a:gd name="connsiteY4" fmla="*/ 5418000 h 5418000"/>
              <a:gd name="connsiteX5" fmla="*/ 0 w 10783231"/>
              <a:gd name="connsiteY5" fmla="*/ 0 h 5418000"/>
              <a:gd name="connsiteX6" fmla="*/ 97696 w 10783231"/>
              <a:gd name="connsiteY6" fmla="*/ 0 h 5418000"/>
              <a:gd name="connsiteX7" fmla="*/ 97696 w 10783231"/>
              <a:gd name="connsiteY7" fmla="*/ 1578240 h 5418000"/>
              <a:gd name="connsiteX8" fmla="*/ 3239704 w 10783231"/>
              <a:gd name="connsiteY8" fmla="*/ 1669680 h 5418000"/>
              <a:gd name="connsiteX0" fmla="*/ 3148264 w 10783231"/>
              <a:gd name="connsiteY0" fmla="*/ 1578240 h 5418000"/>
              <a:gd name="connsiteX1" fmla="*/ 3148264 w 10783231"/>
              <a:gd name="connsiteY1" fmla="*/ 0 h 5418000"/>
              <a:gd name="connsiteX2" fmla="*/ 10783231 w 10783231"/>
              <a:gd name="connsiteY2" fmla="*/ 0 h 5418000"/>
              <a:gd name="connsiteX3" fmla="*/ 10783231 w 10783231"/>
              <a:gd name="connsiteY3" fmla="*/ 5418000 h 5418000"/>
              <a:gd name="connsiteX4" fmla="*/ 0 w 10783231"/>
              <a:gd name="connsiteY4" fmla="*/ 5418000 h 5418000"/>
              <a:gd name="connsiteX5" fmla="*/ 0 w 10783231"/>
              <a:gd name="connsiteY5" fmla="*/ 0 h 5418000"/>
              <a:gd name="connsiteX6" fmla="*/ 97696 w 10783231"/>
              <a:gd name="connsiteY6" fmla="*/ 0 h 5418000"/>
              <a:gd name="connsiteX7" fmla="*/ 97696 w 10783231"/>
              <a:gd name="connsiteY7" fmla="*/ 157824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 name="connsiteX5" fmla="*/ 97696 w 10783231"/>
              <a:gd name="connsiteY5" fmla="*/ 0 h 5418000"/>
              <a:gd name="connsiteX6" fmla="*/ 97696 w 10783231"/>
              <a:gd name="connsiteY6" fmla="*/ 157824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 name="connsiteX5" fmla="*/ 97696 w 10783231"/>
              <a:gd name="connsiteY5" fmla="*/ 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231" h="5418000">
                <a:moveTo>
                  <a:pt x="3148264" y="0"/>
                </a:moveTo>
                <a:lnTo>
                  <a:pt x="10783231" y="0"/>
                </a:lnTo>
                <a:lnTo>
                  <a:pt x="10783231" y="5418000"/>
                </a:lnTo>
                <a:lnTo>
                  <a:pt x="0" y="5418000"/>
                </a:lnTo>
                <a:lnTo>
                  <a:pt x="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33590157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Quote with Image and Author Nam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86114-9098-435A-92ED-EB5C60A8594F}"/>
              </a:ext>
            </a:extLst>
          </p:cNvPr>
          <p:cNvSpPr/>
          <p:nvPr userDrawn="1"/>
        </p:nvSpPr>
        <p:spPr>
          <a:xfrm>
            <a:off x="360000" y="360000"/>
            <a:ext cx="11473200" cy="613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9" name="Picture Placeholder 18">
            <a:extLst>
              <a:ext uri="{FF2B5EF4-FFF2-40B4-BE49-F238E27FC236}">
                <a16:creationId xmlns:a16="http://schemas.microsoft.com/office/drawing/2014/main" id="{99A351EC-2A75-45E3-AAA9-061FE77125E4}"/>
              </a:ext>
            </a:extLst>
          </p:cNvPr>
          <p:cNvSpPr>
            <a:spLocks noGrp="1"/>
          </p:cNvSpPr>
          <p:nvPr>
            <p:ph type="pic" sz="quarter" idx="12" hasCustomPrompt="1"/>
          </p:nvPr>
        </p:nvSpPr>
        <p:spPr>
          <a:xfrm>
            <a:off x="720000" y="720000"/>
            <a:ext cx="10753200" cy="5382000"/>
          </a:xfrm>
          <a:custGeom>
            <a:avLst/>
            <a:gdLst>
              <a:gd name="connsiteX0" fmla="*/ 7752000 w 10753200"/>
              <a:gd name="connsiteY0" fmla="*/ 0 h 5382000"/>
              <a:gd name="connsiteX1" fmla="*/ 10753200 w 10753200"/>
              <a:gd name="connsiteY1" fmla="*/ 0 h 5382000"/>
              <a:gd name="connsiteX2" fmla="*/ 10753200 w 10753200"/>
              <a:gd name="connsiteY2" fmla="*/ 5382000 h 5382000"/>
              <a:gd name="connsiteX3" fmla="*/ 7752000 w 10753200"/>
              <a:gd name="connsiteY3" fmla="*/ 5382000 h 5382000"/>
              <a:gd name="connsiteX4" fmla="*/ 0 w 10753200"/>
              <a:gd name="connsiteY4" fmla="*/ 0 h 5382000"/>
              <a:gd name="connsiteX5" fmla="*/ 3000000 w 10753200"/>
              <a:gd name="connsiteY5" fmla="*/ 0 h 5382000"/>
              <a:gd name="connsiteX6" fmla="*/ 3000000 w 10753200"/>
              <a:gd name="connsiteY6" fmla="*/ 5382000 h 5382000"/>
              <a:gd name="connsiteX7" fmla="*/ 0 w 10753200"/>
              <a:gd name="connsiteY7" fmla="*/ 538200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200" h="5382000">
                <a:moveTo>
                  <a:pt x="7752000" y="0"/>
                </a:moveTo>
                <a:lnTo>
                  <a:pt x="10753200" y="0"/>
                </a:lnTo>
                <a:lnTo>
                  <a:pt x="10753200" y="5382000"/>
                </a:lnTo>
                <a:lnTo>
                  <a:pt x="7752000" y="5382000"/>
                </a:lnTo>
                <a:close/>
                <a:moveTo>
                  <a:pt x="0" y="0"/>
                </a:moveTo>
                <a:lnTo>
                  <a:pt x="3000000" y="0"/>
                </a:lnTo>
                <a:lnTo>
                  <a:pt x="3000000" y="5382000"/>
                </a:lnTo>
                <a:lnTo>
                  <a:pt x="0" y="5382000"/>
                </a:lnTo>
                <a:close/>
              </a:path>
            </a:pathLst>
          </a:custGeom>
        </p:spPr>
        <p:txBody>
          <a:bodyPr wrap="square" lIns="360000" anchor="ctr">
            <a:noAutofit/>
          </a:bodyPr>
          <a:lstStyle>
            <a:lvl1pPr marL="0" indent="0" algn="l">
              <a:buNone/>
              <a:defRPr sz="1800" i="1"/>
            </a:lvl1pPr>
          </a:lstStyle>
          <a:p>
            <a:r>
              <a:rPr lang="en-US" dirty="0"/>
              <a:t>Insert Your Picture Here</a:t>
            </a:r>
          </a:p>
        </p:txBody>
      </p:sp>
      <p:sp>
        <p:nvSpPr>
          <p:cNvPr id="12" name="Rectangle 11">
            <a:extLst>
              <a:ext uri="{FF2B5EF4-FFF2-40B4-BE49-F238E27FC236}">
                <a16:creationId xmlns:a16="http://schemas.microsoft.com/office/drawing/2014/main" id="{623677EC-F535-460C-B8F2-2DE379673467}"/>
              </a:ext>
            </a:extLst>
          </p:cNvPr>
          <p:cNvSpPr/>
          <p:nvPr/>
        </p:nvSpPr>
        <p:spPr>
          <a:xfrm>
            <a:off x="3720000" y="359999"/>
            <a:ext cx="4752000"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3" name="Rectangle 12">
            <a:extLst>
              <a:ext uri="{FF2B5EF4-FFF2-40B4-BE49-F238E27FC236}">
                <a16:creationId xmlns:a16="http://schemas.microsoft.com/office/drawing/2014/main" id="{33C0D9D9-BD9E-4496-B006-48F8564772EA}"/>
              </a:ext>
            </a:extLst>
          </p:cNvPr>
          <p:cNvSpPr/>
          <p:nvPr/>
        </p:nvSpPr>
        <p:spPr>
          <a:xfrm>
            <a:off x="4080000" y="711624"/>
            <a:ext cx="4032000" cy="538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Rectangle 13">
            <a:extLst>
              <a:ext uri="{FF2B5EF4-FFF2-40B4-BE49-F238E27FC236}">
                <a16:creationId xmlns:a16="http://schemas.microsoft.com/office/drawing/2014/main" id="{27B97580-930D-4D78-B1CF-B3362065422C}"/>
              </a:ext>
            </a:extLst>
          </p:cNvPr>
          <p:cNvSpPr/>
          <p:nvPr/>
        </p:nvSpPr>
        <p:spPr>
          <a:xfrm flipH="1">
            <a:off x="11475311" y="360000"/>
            <a:ext cx="357889" cy="35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9C9B2250-3DBA-4931-BA35-E001AF48DACB}"/>
              </a:ext>
            </a:extLst>
          </p:cNvPr>
          <p:cNvSpPr/>
          <p:nvPr/>
        </p:nvSpPr>
        <p:spPr>
          <a:xfrm>
            <a:off x="5735688" y="5778000"/>
            <a:ext cx="720624"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C4C4AC3B-AEEF-47EF-9226-CF64AC78260D}"/>
              </a:ext>
            </a:extLst>
          </p:cNvPr>
          <p:cNvSpPr>
            <a:spLocks noGrp="1"/>
          </p:cNvSpPr>
          <p:nvPr userDrawn="1">
            <p:ph type="ctrTitle"/>
          </p:nvPr>
        </p:nvSpPr>
        <p:spPr>
          <a:xfrm>
            <a:off x="4512000" y="924339"/>
            <a:ext cx="3168000" cy="3505580"/>
          </a:xfrm>
        </p:spPr>
        <p:txBody>
          <a:bodyPr lIns="0" tIns="0" rIns="0" bIns="0" anchor="b">
            <a:normAutofit/>
          </a:bodyPr>
          <a:lstStyle>
            <a:lvl1pPr algn="ctr">
              <a:lnSpc>
                <a:spcPct val="80000"/>
              </a:lnSpc>
              <a:defRPr sz="4000" i="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BF959-E47C-478B-BD16-0D4D033531B8}"/>
              </a:ext>
            </a:extLst>
          </p:cNvPr>
          <p:cNvSpPr>
            <a:spLocks noGrp="1"/>
          </p:cNvSpPr>
          <p:nvPr userDrawn="1">
            <p:ph type="subTitle" idx="1"/>
          </p:nvPr>
        </p:nvSpPr>
        <p:spPr>
          <a:xfrm>
            <a:off x="4512000" y="5166704"/>
            <a:ext cx="3168000" cy="766957"/>
          </a:xfrm>
        </p:spPr>
        <p:txBody>
          <a:bodyPr lIns="0" tIns="0" rIns="0" bIns="0">
            <a:normAutofit/>
          </a:bodyPr>
          <a:lstStyle>
            <a:lvl1pPr marL="0" indent="0" algn="ctr">
              <a:buNone/>
              <a:defRPr sz="20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7">
            <a:extLst>
              <a:ext uri="{FF2B5EF4-FFF2-40B4-BE49-F238E27FC236}">
                <a16:creationId xmlns:a16="http://schemas.microsoft.com/office/drawing/2014/main" id="{0A85E8A1-43CB-4B51-9B45-2010B5833B02}"/>
              </a:ext>
            </a:extLst>
          </p:cNvPr>
          <p:cNvSpPr>
            <a:spLocks noGrp="1"/>
          </p:cNvSpPr>
          <p:nvPr userDrawn="1">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A3758FB8-19A9-47B1-8D16-FC78E7E2D1ED}"/>
              </a:ext>
            </a:extLst>
          </p:cNvPr>
          <p:cNvSpPr>
            <a:spLocks noGrp="1"/>
          </p:cNvSpPr>
          <p:nvPr userDrawn="1">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Tree>
    <p:extLst>
      <p:ext uri="{BB962C8B-B14F-4D97-AF65-F5344CB8AC3E}">
        <p14:creationId xmlns:p14="http://schemas.microsoft.com/office/powerpoint/2010/main" val="31234788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029B8-590B-4709-B45D-CCE1274F1218}"/>
              </a:ext>
            </a:extLst>
          </p:cNvPr>
          <p:cNvSpPr>
            <a:spLocks noGrp="1"/>
          </p:cNvSpPr>
          <p:nvPr>
            <p:ph type="title"/>
          </p:nvPr>
        </p:nvSpPr>
        <p:spPr>
          <a:xfrm>
            <a:off x="831850" y="9858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F7C8399-AFEE-4A79-9D20-853B44756384}"/>
              </a:ext>
            </a:extLst>
          </p:cNvPr>
          <p:cNvSpPr>
            <a:spLocks noGrp="1"/>
          </p:cNvSpPr>
          <p:nvPr>
            <p:ph type="body" idx="1"/>
          </p:nvPr>
        </p:nvSpPr>
        <p:spPr>
          <a:xfrm>
            <a:off x="831850" y="40052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Footer Placeholder 6">
            <a:extLst>
              <a:ext uri="{FF2B5EF4-FFF2-40B4-BE49-F238E27FC236}">
                <a16:creationId xmlns:a16="http://schemas.microsoft.com/office/drawing/2014/main" id="{29960140-2A2E-4503-8278-0345FDE3198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8" name="Slide Number Placeholder 7">
            <a:extLst>
              <a:ext uri="{FF2B5EF4-FFF2-40B4-BE49-F238E27FC236}">
                <a16:creationId xmlns:a16="http://schemas.microsoft.com/office/drawing/2014/main" id="{C5D2181E-D15A-4350-A32F-D47DCEDEF43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Rectangle 8">
            <a:extLst>
              <a:ext uri="{FF2B5EF4-FFF2-40B4-BE49-F238E27FC236}">
                <a16:creationId xmlns:a16="http://schemas.microsoft.com/office/drawing/2014/main" id="{637DDFAA-3A73-4B3E-B81D-B1D2C1818390}"/>
              </a:ext>
            </a:extLst>
          </p:cNvPr>
          <p:cNvSpPr/>
          <p:nvPr userDrawn="1"/>
        </p:nvSpPr>
        <p:spPr>
          <a:xfrm>
            <a:off x="5735687" y="5778000"/>
            <a:ext cx="720625" cy="1080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0" name="Rectangle 9">
            <a:extLst>
              <a:ext uri="{FF2B5EF4-FFF2-40B4-BE49-F238E27FC236}">
                <a16:creationId xmlns:a16="http://schemas.microsoft.com/office/drawing/2014/main" id="{909C2B09-A978-456B-A8F2-C766DA7A81D8}"/>
              </a:ext>
            </a:extLst>
          </p:cNvPr>
          <p:cNvSpPr/>
          <p:nvPr userDrawn="1"/>
        </p:nvSpPr>
        <p:spPr>
          <a:xfrm>
            <a:off x="5735688" y="0"/>
            <a:ext cx="720624"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3958194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87E81-20CC-4C8C-BB1D-A38B4DAD5A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07CDCC-7A8F-411F-AD9C-3B24B05832F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533D20-35D1-490A-BD78-47D062FBEC6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416B6B5F-82CD-40A1-8FD6-717BF4D105F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42A430C2-A8FB-4210-A7D3-AB7A97B87D4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Tree>
    <p:extLst>
      <p:ext uri="{BB962C8B-B14F-4D97-AF65-F5344CB8AC3E}">
        <p14:creationId xmlns:p14="http://schemas.microsoft.com/office/powerpoint/2010/main" val="20070971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0D959E-3051-49C8-AC81-F2B64A84FFA5}"/>
              </a:ext>
            </a:extLst>
          </p:cNvPr>
          <p:cNvSpPr>
            <a:spLocks noGrp="1"/>
          </p:cNvSpPr>
          <p:nvPr>
            <p:ph type="body" idx="1"/>
          </p:nvPr>
        </p:nvSpPr>
        <p:spPr>
          <a:xfrm>
            <a:off x="839788" y="1737873"/>
            <a:ext cx="5157787" cy="7672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9537F1-D747-4E81-81B9-B5716EA59D1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944379-270F-4361-94CB-AD13F914E9ED}"/>
              </a:ext>
            </a:extLst>
          </p:cNvPr>
          <p:cNvSpPr>
            <a:spLocks noGrp="1"/>
          </p:cNvSpPr>
          <p:nvPr>
            <p:ph type="body" sz="quarter" idx="3"/>
          </p:nvPr>
        </p:nvSpPr>
        <p:spPr>
          <a:xfrm>
            <a:off x="6172200" y="1737873"/>
            <a:ext cx="5183188" cy="7672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D0ECA14-4888-4C66-A15F-6B781D07415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90623264-E0F5-4AB3-B974-14E2E3B66D0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1" name="Slide Number Placeholder 10">
            <a:extLst>
              <a:ext uri="{FF2B5EF4-FFF2-40B4-BE49-F238E27FC236}">
                <a16:creationId xmlns:a16="http://schemas.microsoft.com/office/drawing/2014/main" id="{70C66A2F-89F8-40C6-8391-D53AEF0DF72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2" name="Title 11">
            <a:extLst>
              <a:ext uri="{FF2B5EF4-FFF2-40B4-BE49-F238E27FC236}">
                <a16:creationId xmlns:a16="http://schemas.microsoft.com/office/drawing/2014/main" id="{71072358-6CE0-4D6C-9CE9-35BFA6D1C83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90572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4096F10-4648-48FC-B20E-41DB833A838F}"/>
              </a:ext>
            </a:extLst>
          </p:cNvPr>
          <p:cNvSpPr/>
          <p:nvPr userDrawn="1"/>
        </p:nvSpPr>
        <p:spPr>
          <a:xfrm>
            <a:off x="360000" y="360000"/>
            <a:ext cx="11473200"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Rectangle 13">
            <a:extLst>
              <a:ext uri="{FF2B5EF4-FFF2-40B4-BE49-F238E27FC236}">
                <a16:creationId xmlns:a16="http://schemas.microsoft.com/office/drawing/2014/main" id="{75C63F9B-C252-4EF8-A01A-4BA6640780A5}"/>
              </a:ext>
            </a:extLst>
          </p:cNvPr>
          <p:cNvSpPr/>
          <p:nvPr userDrawn="1"/>
        </p:nvSpPr>
        <p:spPr>
          <a:xfrm>
            <a:off x="4065847" y="0"/>
            <a:ext cx="4060307" cy="1836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1ADF43FB-5D85-4CAC-94B0-3E2C9D518297}"/>
              </a:ext>
            </a:extLst>
          </p:cNvPr>
          <p:cNvSpPr/>
          <p:nvPr userDrawn="1"/>
        </p:nvSpPr>
        <p:spPr>
          <a:xfrm>
            <a:off x="4250406" y="5778000"/>
            <a:ext cx="3691188"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4104860" y="360000"/>
            <a:ext cx="4015409" cy="1330688"/>
          </a:xfrm>
        </p:spPr>
        <p:txBody>
          <a:bodyPr anchor="b"/>
          <a:lstStyle>
            <a:lvl1pPr algn="ctr">
              <a:defRPr i="0">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3" name="Freeform: Shape 12">
            <a:extLst>
              <a:ext uri="{FF2B5EF4-FFF2-40B4-BE49-F238E27FC236}">
                <a16:creationId xmlns:a16="http://schemas.microsoft.com/office/drawing/2014/main" id="{C9052014-F3D5-4680-A8B9-D47134B2BB0F}"/>
              </a:ext>
            </a:extLst>
          </p:cNvPr>
          <p:cNvSpPr/>
          <p:nvPr userDrawn="1"/>
        </p:nvSpPr>
        <p:spPr>
          <a:xfrm>
            <a:off x="720000" y="720000"/>
            <a:ext cx="10753200" cy="5382000"/>
          </a:xfrm>
          <a:custGeom>
            <a:avLst/>
            <a:gdLst>
              <a:gd name="connsiteX0" fmla="*/ 0 w 10753200"/>
              <a:gd name="connsiteY0" fmla="*/ 0 h 5382000"/>
              <a:gd name="connsiteX1" fmla="*/ 2946000 w 10753200"/>
              <a:gd name="connsiteY1" fmla="*/ 0 h 5382000"/>
              <a:gd name="connsiteX2" fmla="*/ 2946000 w 10753200"/>
              <a:gd name="connsiteY2" fmla="*/ 745624 h 5382000"/>
              <a:gd name="connsiteX3" fmla="*/ 7806000 w 10753200"/>
              <a:gd name="connsiteY3" fmla="*/ 745624 h 5382000"/>
              <a:gd name="connsiteX4" fmla="*/ 7806000 w 10753200"/>
              <a:gd name="connsiteY4" fmla="*/ 0 h 5382000"/>
              <a:gd name="connsiteX5" fmla="*/ 10753200 w 10753200"/>
              <a:gd name="connsiteY5" fmla="*/ 0 h 5382000"/>
              <a:gd name="connsiteX6" fmla="*/ 10753200 w 10753200"/>
              <a:gd name="connsiteY6" fmla="*/ 5382000 h 5382000"/>
              <a:gd name="connsiteX7" fmla="*/ 0 w 10753200"/>
              <a:gd name="connsiteY7" fmla="*/ 5382000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8" fmla="*/ 7897440 w 10753200"/>
              <a:gd name="connsiteY8" fmla="*/ 837064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 name="connsiteX6" fmla="*/ 2946000 w 10753200"/>
              <a:gd name="connsiteY6"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200" h="5382000">
                <a:moveTo>
                  <a:pt x="7806000" y="0"/>
                </a:moveTo>
                <a:lnTo>
                  <a:pt x="10753200" y="0"/>
                </a:lnTo>
                <a:lnTo>
                  <a:pt x="10753200" y="5382000"/>
                </a:lnTo>
                <a:lnTo>
                  <a:pt x="0" y="5382000"/>
                </a:lnTo>
                <a:lnTo>
                  <a:pt x="0" y="0"/>
                </a:lnTo>
                <a:lnTo>
                  <a:pt x="294600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1224528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Top Ligh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4096F10-4648-48FC-B20E-41DB833A838F}"/>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Rectangle 13">
            <a:extLst>
              <a:ext uri="{FF2B5EF4-FFF2-40B4-BE49-F238E27FC236}">
                <a16:creationId xmlns:a16="http://schemas.microsoft.com/office/drawing/2014/main" id="{75C63F9B-C252-4EF8-A01A-4BA6640780A5}"/>
              </a:ext>
            </a:extLst>
          </p:cNvPr>
          <p:cNvSpPr/>
          <p:nvPr userDrawn="1"/>
        </p:nvSpPr>
        <p:spPr>
          <a:xfrm>
            <a:off x="4065847" y="0"/>
            <a:ext cx="4060307" cy="1836000"/>
          </a:xfrm>
          <a:prstGeom prst="rect">
            <a:avLst/>
          </a:prstGeom>
          <a:solidFill>
            <a:schemeClr val="accent5">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1ADF43FB-5D85-4CAC-94B0-3E2C9D518297}"/>
              </a:ext>
            </a:extLst>
          </p:cNvPr>
          <p:cNvSpPr/>
          <p:nvPr userDrawn="1"/>
        </p:nvSpPr>
        <p:spPr>
          <a:xfrm>
            <a:off x="4250406" y="5778000"/>
            <a:ext cx="3691188" cy="1080000"/>
          </a:xfrm>
          <a:prstGeom prst="rect">
            <a:avLst/>
          </a:prstGeom>
          <a:solidFill>
            <a:schemeClr val="accent5">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4104860" y="360000"/>
            <a:ext cx="4015409" cy="1330688"/>
          </a:xfrm>
        </p:spPr>
        <p:txBody>
          <a:bodyPr anchor="b"/>
          <a:lstStyle>
            <a:lvl1pPr algn="ctr">
              <a:defRPr i="0">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3" name="Freeform: Shape 12">
            <a:extLst>
              <a:ext uri="{FF2B5EF4-FFF2-40B4-BE49-F238E27FC236}">
                <a16:creationId xmlns:a16="http://schemas.microsoft.com/office/drawing/2014/main" id="{C9052014-F3D5-4680-A8B9-D47134B2BB0F}"/>
              </a:ext>
            </a:extLst>
          </p:cNvPr>
          <p:cNvSpPr/>
          <p:nvPr userDrawn="1"/>
        </p:nvSpPr>
        <p:spPr>
          <a:xfrm>
            <a:off x="720000" y="720000"/>
            <a:ext cx="10753200" cy="5382000"/>
          </a:xfrm>
          <a:custGeom>
            <a:avLst/>
            <a:gdLst>
              <a:gd name="connsiteX0" fmla="*/ 0 w 10753200"/>
              <a:gd name="connsiteY0" fmla="*/ 0 h 5382000"/>
              <a:gd name="connsiteX1" fmla="*/ 2946000 w 10753200"/>
              <a:gd name="connsiteY1" fmla="*/ 0 h 5382000"/>
              <a:gd name="connsiteX2" fmla="*/ 2946000 w 10753200"/>
              <a:gd name="connsiteY2" fmla="*/ 745624 h 5382000"/>
              <a:gd name="connsiteX3" fmla="*/ 7806000 w 10753200"/>
              <a:gd name="connsiteY3" fmla="*/ 745624 h 5382000"/>
              <a:gd name="connsiteX4" fmla="*/ 7806000 w 10753200"/>
              <a:gd name="connsiteY4" fmla="*/ 0 h 5382000"/>
              <a:gd name="connsiteX5" fmla="*/ 10753200 w 10753200"/>
              <a:gd name="connsiteY5" fmla="*/ 0 h 5382000"/>
              <a:gd name="connsiteX6" fmla="*/ 10753200 w 10753200"/>
              <a:gd name="connsiteY6" fmla="*/ 5382000 h 5382000"/>
              <a:gd name="connsiteX7" fmla="*/ 0 w 10753200"/>
              <a:gd name="connsiteY7" fmla="*/ 5382000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8" fmla="*/ 7897440 w 10753200"/>
              <a:gd name="connsiteY8" fmla="*/ 837064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 name="connsiteX6" fmla="*/ 2946000 w 10753200"/>
              <a:gd name="connsiteY6"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200" h="5382000">
                <a:moveTo>
                  <a:pt x="7806000" y="0"/>
                </a:moveTo>
                <a:lnTo>
                  <a:pt x="10753200" y="0"/>
                </a:lnTo>
                <a:lnTo>
                  <a:pt x="10753200" y="5382000"/>
                </a:lnTo>
                <a:lnTo>
                  <a:pt x="0" y="5382000"/>
                </a:lnTo>
                <a:lnTo>
                  <a:pt x="0" y="0"/>
                </a:lnTo>
                <a:lnTo>
                  <a:pt x="2946000" y="0"/>
                </a:lnTo>
              </a:path>
            </a:pathLst>
          </a:custGeom>
          <a:noFill/>
          <a:ln>
            <a:solidFill>
              <a:schemeClr val="accent3"/>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212248294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Only" preserve="1">
  <p:cSld name="Title Only Left Light">
    <p:bg>
      <p:bgPr>
        <a:solidFill>
          <a:schemeClr val="accent6">
            <a:lumMod val="5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07A34A-1BB3-4673-8E88-53D27CCD8A14}"/>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1ADF43FB-5D85-4CAC-94B0-3E2C9D518297}"/>
              </a:ext>
            </a:extLst>
          </p:cNvPr>
          <p:cNvSpPr/>
          <p:nvPr userDrawn="1"/>
        </p:nvSpPr>
        <p:spPr>
          <a:xfrm>
            <a:off x="0" y="2385000"/>
            <a:ext cx="72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1003851" y="2453081"/>
            <a:ext cx="4015409" cy="1330688"/>
          </a:xfrm>
        </p:spPr>
        <p:txBody>
          <a:bodyPr anchor="b"/>
          <a:lstStyle>
            <a:lvl1pPr algn="ctr">
              <a:defRPr i="0">
                <a:solidFill>
                  <a:schemeClr val="accent3">
                    <a:lumMod val="75000"/>
                  </a:schemeClr>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1" name="Rectangle 10">
            <a:extLst>
              <a:ext uri="{FF2B5EF4-FFF2-40B4-BE49-F238E27FC236}">
                <a16:creationId xmlns:a16="http://schemas.microsoft.com/office/drawing/2014/main" id="{500DE010-77BA-4E35-97A1-A032049D87CB}"/>
              </a:ext>
            </a:extLst>
          </p:cNvPr>
          <p:cNvSpPr/>
          <p:nvPr userDrawn="1"/>
        </p:nvSpPr>
        <p:spPr>
          <a:xfrm>
            <a:off x="11112000" y="2385000"/>
            <a:ext cx="108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7" name="Freeform: Shape 16">
            <a:extLst>
              <a:ext uri="{FF2B5EF4-FFF2-40B4-BE49-F238E27FC236}">
                <a16:creationId xmlns:a16="http://schemas.microsoft.com/office/drawing/2014/main" id="{7DA9AB89-FE71-4487-BE1F-7DA75DEB7CC3}"/>
              </a:ext>
            </a:extLst>
          </p:cNvPr>
          <p:cNvSpPr/>
          <p:nvPr userDrawn="1"/>
        </p:nvSpPr>
        <p:spPr>
          <a:xfrm rot="16200000">
            <a:off x="3387001" y="-1960199"/>
            <a:ext cx="5418000" cy="10778400"/>
          </a:xfrm>
          <a:custGeom>
            <a:avLst/>
            <a:gdLst>
              <a:gd name="connsiteX0" fmla="*/ 0 w 10767616"/>
              <a:gd name="connsiteY0" fmla="*/ 0 h 5418000"/>
              <a:gd name="connsiteX1" fmla="*/ 2921260 w 10767616"/>
              <a:gd name="connsiteY1" fmla="*/ 0 h 5418000"/>
              <a:gd name="connsiteX2" fmla="*/ 2921260 w 10767616"/>
              <a:gd name="connsiteY2" fmla="*/ 246371 h 5418000"/>
              <a:gd name="connsiteX3" fmla="*/ 7861969 w 10767616"/>
              <a:gd name="connsiteY3" fmla="*/ 246371 h 5418000"/>
              <a:gd name="connsiteX4" fmla="*/ 7861969 w 10767616"/>
              <a:gd name="connsiteY4" fmla="*/ 0 h 5418000"/>
              <a:gd name="connsiteX5" fmla="*/ 10767616 w 10767616"/>
              <a:gd name="connsiteY5" fmla="*/ 0 h 5418000"/>
              <a:gd name="connsiteX6" fmla="*/ 10767616 w 10767616"/>
              <a:gd name="connsiteY6" fmla="*/ 5418000 h 5418000"/>
              <a:gd name="connsiteX7" fmla="*/ 0 w 10767616"/>
              <a:gd name="connsiteY7" fmla="*/ 5418000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8" fmla="*/ 7953409 w 10767616"/>
              <a:gd name="connsiteY8" fmla="*/ 337811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 name="connsiteX6" fmla="*/ 2921260 w 10767616"/>
              <a:gd name="connsiteY6"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616" h="5418000">
                <a:moveTo>
                  <a:pt x="7861969" y="0"/>
                </a:moveTo>
                <a:lnTo>
                  <a:pt x="10767616" y="0"/>
                </a:lnTo>
                <a:lnTo>
                  <a:pt x="10767616" y="5418000"/>
                </a:lnTo>
                <a:lnTo>
                  <a:pt x="0" y="5418000"/>
                </a:lnTo>
                <a:lnTo>
                  <a:pt x="0" y="0"/>
                </a:lnTo>
                <a:lnTo>
                  <a:pt x="2921260" y="0"/>
                </a:lnTo>
              </a:path>
            </a:pathLst>
          </a:custGeom>
          <a:noFill/>
          <a:ln>
            <a:solidFill>
              <a:schemeClr val="accent4"/>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9" name="Rectangle 18">
            <a:extLst>
              <a:ext uri="{FF2B5EF4-FFF2-40B4-BE49-F238E27FC236}">
                <a16:creationId xmlns:a16="http://schemas.microsoft.com/office/drawing/2014/main" id="{2BB0C100-97B0-4EEE-B661-715650D5E826}"/>
              </a:ext>
            </a:extLst>
          </p:cNvPr>
          <p:cNvSpPr/>
          <p:nvPr userDrawn="1"/>
        </p:nvSpPr>
        <p:spPr>
          <a:xfrm flipH="1">
            <a:off x="706800" y="5778001"/>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357415196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Only" preserve="1">
  <p:cSld name="Title Only Right Light">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07A34A-1BB3-4673-8E88-53D27CCD8A14}"/>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1ADF43FB-5D85-4CAC-94B0-3E2C9D518297}"/>
              </a:ext>
            </a:extLst>
          </p:cNvPr>
          <p:cNvSpPr/>
          <p:nvPr userDrawn="1"/>
        </p:nvSpPr>
        <p:spPr>
          <a:xfrm>
            <a:off x="0" y="2385000"/>
            <a:ext cx="36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7108590" y="2453081"/>
            <a:ext cx="4015409" cy="1330688"/>
          </a:xfrm>
        </p:spPr>
        <p:txBody>
          <a:bodyPr anchor="b"/>
          <a:lstStyle>
            <a:lvl1pPr algn="ctr">
              <a:defRPr i="0">
                <a:solidFill>
                  <a:schemeClr val="accent3">
                    <a:lumMod val="75000"/>
                  </a:schemeClr>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1" name="Rectangle 10">
            <a:extLst>
              <a:ext uri="{FF2B5EF4-FFF2-40B4-BE49-F238E27FC236}">
                <a16:creationId xmlns:a16="http://schemas.microsoft.com/office/drawing/2014/main" id="{500DE010-77BA-4E35-97A1-A032049D87CB}"/>
              </a:ext>
            </a:extLst>
          </p:cNvPr>
          <p:cNvSpPr/>
          <p:nvPr userDrawn="1"/>
        </p:nvSpPr>
        <p:spPr>
          <a:xfrm>
            <a:off x="11471998" y="2385000"/>
            <a:ext cx="720001"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7" name="Freeform: Shape 16">
            <a:extLst>
              <a:ext uri="{FF2B5EF4-FFF2-40B4-BE49-F238E27FC236}">
                <a16:creationId xmlns:a16="http://schemas.microsoft.com/office/drawing/2014/main" id="{7DA9AB89-FE71-4487-BE1F-7DA75DEB7CC3}"/>
              </a:ext>
            </a:extLst>
          </p:cNvPr>
          <p:cNvSpPr/>
          <p:nvPr userDrawn="1"/>
        </p:nvSpPr>
        <p:spPr>
          <a:xfrm rot="5400000" flipH="1">
            <a:off x="3387001" y="-1960199"/>
            <a:ext cx="5418000" cy="10778400"/>
          </a:xfrm>
          <a:custGeom>
            <a:avLst/>
            <a:gdLst>
              <a:gd name="connsiteX0" fmla="*/ 0 w 10767616"/>
              <a:gd name="connsiteY0" fmla="*/ 0 h 5418000"/>
              <a:gd name="connsiteX1" fmla="*/ 2921260 w 10767616"/>
              <a:gd name="connsiteY1" fmla="*/ 0 h 5418000"/>
              <a:gd name="connsiteX2" fmla="*/ 2921260 w 10767616"/>
              <a:gd name="connsiteY2" fmla="*/ 246371 h 5418000"/>
              <a:gd name="connsiteX3" fmla="*/ 7861969 w 10767616"/>
              <a:gd name="connsiteY3" fmla="*/ 246371 h 5418000"/>
              <a:gd name="connsiteX4" fmla="*/ 7861969 w 10767616"/>
              <a:gd name="connsiteY4" fmla="*/ 0 h 5418000"/>
              <a:gd name="connsiteX5" fmla="*/ 10767616 w 10767616"/>
              <a:gd name="connsiteY5" fmla="*/ 0 h 5418000"/>
              <a:gd name="connsiteX6" fmla="*/ 10767616 w 10767616"/>
              <a:gd name="connsiteY6" fmla="*/ 5418000 h 5418000"/>
              <a:gd name="connsiteX7" fmla="*/ 0 w 10767616"/>
              <a:gd name="connsiteY7" fmla="*/ 5418000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8" fmla="*/ 7953409 w 10767616"/>
              <a:gd name="connsiteY8" fmla="*/ 337811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 name="connsiteX6" fmla="*/ 2921260 w 10767616"/>
              <a:gd name="connsiteY6"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616" h="5418000">
                <a:moveTo>
                  <a:pt x="7861969" y="0"/>
                </a:moveTo>
                <a:lnTo>
                  <a:pt x="10767616" y="0"/>
                </a:lnTo>
                <a:lnTo>
                  <a:pt x="10767616" y="5418000"/>
                </a:lnTo>
                <a:lnTo>
                  <a:pt x="0" y="5418000"/>
                </a:lnTo>
                <a:lnTo>
                  <a:pt x="0" y="0"/>
                </a:lnTo>
                <a:lnTo>
                  <a:pt x="2921260" y="0"/>
                </a:lnTo>
              </a:path>
            </a:pathLst>
          </a:custGeom>
          <a:noFill/>
          <a:ln>
            <a:solidFill>
              <a:schemeClr val="accent4"/>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2" name="Rectangle 11">
            <a:extLst>
              <a:ext uri="{FF2B5EF4-FFF2-40B4-BE49-F238E27FC236}">
                <a16:creationId xmlns:a16="http://schemas.microsoft.com/office/drawing/2014/main" id="{41CF587A-B161-455A-8783-631E82DF3D52}"/>
              </a:ext>
            </a:extLst>
          </p:cNvPr>
          <p:cNvSpPr/>
          <p:nvPr userDrawn="1"/>
        </p:nvSpPr>
        <p:spPr>
          <a:xfrm flipH="1">
            <a:off x="11125201" y="720000"/>
            <a:ext cx="360000" cy="3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1850826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A5E4FE9-CEDE-F34D-924F-EB11B49749A2}"/>
              </a:ext>
            </a:extLst>
          </p:cNvPr>
          <p:cNvSpPr>
            <a:spLocks noGrp="1"/>
          </p:cNvSpPr>
          <p:nvPr>
            <p:ph sz="quarter" idx="10"/>
          </p:nvPr>
        </p:nvSpPr>
        <p:spPr>
          <a:xfrm>
            <a:off x="1363424" y="2367777"/>
            <a:ext cx="5056426" cy="3791433"/>
          </a:xfrm>
        </p:spPr>
        <p:txBody>
          <a:bodyPr/>
          <a:lstStyle/>
          <a:p>
            <a:pPr lvl="0"/>
            <a:r>
              <a:rPr lang="en-US"/>
              <a:t>Edit Master text styles</a:t>
            </a:r>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6790780" y="839972"/>
            <a:ext cx="4767262" cy="1342045"/>
          </a:xfrm>
        </p:spPr>
        <p:txBody>
          <a:bodyPr lIns="0" anchor="b"/>
          <a:lstStyle/>
          <a:p>
            <a:r>
              <a:rPr lang="en-US" dirty="0"/>
              <a:t>TITLE GOES</a:t>
            </a:r>
            <a:br>
              <a:rPr lang="en-US" dirty="0"/>
            </a:br>
            <a:r>
              <a:rPr lang="en-US" dirty="0"/>
              <a:t>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6790780" y="3019352"/>
            <a:ext cx="4767262" cy="3099153"/>
          </a:xfrm>
        </p:spPr>
        <p:txBody>
          <a:bodyPr lIns="0">
            <a:normAutofit/>
          </a:bodyPr>
          <a:lstStyle>
            <a:lvl1pPr>
              <a:lnSpc>
                <a:spcPct val="150000"/>
              </a:lnSpc>
              <a:defRPr sz="1200" spc="0">
                <a:solidFill>
                  <a:schemeClr val="tx2"/>
                </a:solidFill>
              </a:defRPr>
            </a:lvl1pPr>
            <a:lvl2pPr>
              <a:lnSpc>
                <a:spcPct val="150000"/>
              </a:lnSpc>
              <a:defRPr sz="1100" spc="0">
                <a:solidFill>
                  <a:schemeClr val="tx2"/>
                </a:solidFill>
              </a:defRPr>
            </a:lvl2pPr>
            <a:lvl3pPr>
              <a:lnSpc>
                <a:spcPct val="150000"/>
              </a:lnSpc>
              <a:defRPr sz="1050" spc="0">
                <a:solidFill>
                  <a:schemeClr val="tx2"/>
                </a:solidFill>
              </a:defRPr>
            </a:lvl3pPr>
            <a:lvl4pPr>
              <a:lnSpc>
                <a:spcPct val="150000"/>
              </a:lnSpc>
              <a:defRPr sz="1000" spc="0">
                <a:solidFill>
                  <a:schemeClr val="tx2"/>
                </a:solidFill>
              </a:defRPr>
            </a:lvl4pPr>
            <a:lvl5pPr>
              <a:lnSpc>
                <a:spcPct val="150000"/>
              </a:lnSpc>
              <a:defRPr sz="1000" spc="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6790780" y="2247679"/>
            <a:ext cx="4767262"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Tree>
    <p:extLst>
      <p:ext uri="{BB962C8B-B14F-4D97-AF65-F5344CB8AC3E}">
        <p14:creationId xmlns:p14="http://schemas.microsoft.com/office/powerpoint/2010/main" val="256162618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Only" preserve="1">
  <p:cSld name="Title Only Left Dark">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07A34A-1BB3-4673-8E88-53D27CCD8A14}"/>
              </a:ext>
            </a:extLst>
          </p:cNvPr>
          <p:cNvSpPr/>
          <p:nvPr userDrawn="1"/>
        </p:nvSpPr>
        <p:spPr>
          <a:xfrm>
            <a:off x="360000" y="360000"/>
            <a:ext cx="11473200" cy="613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1ADF43FB-5D85-4CAC-94B0-3E2C9D518297}"/>
              </a:ext>
            </a:extLst>
          </p:cNvPr>
          <p:cNvSpPr/>
          <p:nvPr userDrawn="1"/>
        </p:nvSpPr>
        <p:spPr>
          <a:xfrm>
            <a:off x="0" y="2385000"/>
            <a:ext cx="72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1003851" y="2453081"/>
            <a:ext cx="4015409" cy="1330688"/>
          </a:xfrm>
        </p:spPr>
        <p:txBody>
          <a:bodyPr anchor="b"/>
          <a:lstStyle>
            <a:lvl1pPr algn="ctr">
              <a:defRPr i="0">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1" name="Rectangle 10">
            <a:extLst>
              <a:ext uri="{FF2B5EF4-FFF2-40B4-BE49-F238E27FC236}">
                <a16:creationId xmlns:a16="http://schemas.microsoft.com/office/drawing/2014/main" id="{500DE010-77BA-4E35-97A1-A032049D87CB}"/>
              </a:ext>
            </a:extLst>
          </p:cNvPr>
          <p:cNvSpPr/>
          <p:nvPr userDrawn="1"/>
        </p:nvSpPr>
        <p:spPr>
          <a:xfrm>
            <a:off x="11112000" y="2385000"/>
            <a:ext cx="108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7" name="Freeform: Shape 16">
            <a:extLst>
              <a:ext uri="{FF2B5EF4-FFF2-40B4-BE49-F238E27FC236}">
                <a16:creationId xmlns:a16="http://schemas.microsoft.com/office/drawing/2014/main" id="{7DA9AB89-FE71-4487-BE1F-7DA75DEB7CC3}"/>
              </a:ext>
            </a:extLst>
          </p:cNvPr>
          <p:cNvSpPr/>
          <p:nvPr userDrawn="1"/>
        </p:nvSpPr>
        <p:spPr>
          <a:xfrm rot="16200000">
            <a:off x="3387001" y="-1960199"/>
            <a:ext cx="5418000" cy="10778400"/>
          </a:xfrm>
          <a:custGeom>
            <a:avLst/>
            <a:gdLst>
              <a:gd name="connsiteX0" fmla="*/ 0 w 10767616"/>
              <a:gd name="connsiteY0" fmla="*/ 0 h 5418000"/>
              <a:gd name="connsiteX1" fmla="*/ 2921260 w 10767616"/>
              <a:gd name="connsiteY1" fmla="*/ 0 h 5418000"/>
              <a:gd name="connsiteX2" fmla="*/ 2921260 w 10767616"/>
              <a:gd name="connsiteY2" fmla="*/ 246371 h 5418000"/>
              <a:gd name="connsiteX3" fmla="*/ 7861969 w 10767616"/>
              <a:gd name="connsiteY3" fmla="*/ 246371 h 5418000"/>
              <a:gd name="connsiteX4" fmla="*/ 7861969 w 10767616"/>
              <a:gd name="connsiteY4" fmla="*/ 0 h 5418000"/>
              <a:gd name="connsiteX5" fmla="*/ 10767616 w 10767616"/>
              <a:gd name="connsiteY5" fmla="*/ 0 h 5418000"/>
              <a:gd name="connsiteX6" fmla="*/ 10767616 w 10767616"/>
              <a:gd name="connsiteY6" fmla="*/ 5418000 h 5418000"/>
              <a:gd name="connsiteX7" fmla="*/ 0 w 10767616"/>
              <a:gd name="connsiteY7" fmla="*/ 5418000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8" fmla="*/ 7953409 w 10767616"/>
              <a:gd name="connsiteY8" fmla="*/ 337811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 name="connsiteX6" fmla="*/ 2921260 w 10767616"/>
              <a:gd name="connsiteY6"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616" h="5418000">
                <a:moveTo>
                  <a:pt x="7861969" y="0"/>
                </a:moveTo>
                <a:lnTo>
                  <a:pt x="10767616" y="0"/>
                </a:lnTo>
                <a:lnTo>
                  <a:pt x="10767616" y="5418000"/>
                </a:lnTo>
                <a:lnTo>
                  <a:pt x="0" y="5418000"/>
                </a:lnTo>
                <a:lnTo>
                  <a:pt x="0" y="0"/>
                </a:lnTo>
                <a:lnTo>
                  <a:pt x="292126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9" name="Rectangle 18">
            <a:extLst>
              <a:ext uri="{FF2B5EF4-FFF2-40B4-BE49-F238E27FC236}">
                <a16:creationId xmlns:a16="http://schemas.microsoft.com/office/drawing/2014/main" id="{2BB0C100-97B0-4EEE-B661-715650D5E826}"/>
              </a:ext>
            </a:extLst>
          </p:cNvPr>
          <p:cNvSpPr/>
          <p:nvPr userDrawn="1"/>
        </p:nvSpPr>
        <p:spPr>
          <a:xfrm flipH="1">
            <a:off x="706800" y="5778001"/>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22891229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9373E7-96AD-4D3A-89FC-75B37BB2C87B}"/>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5" name="Footer Placeholder 4">
            <a:extLst>
              <a:ext uri="{FF2B5EF4-FFF2-40B4-BE49-F238E27FC236}">
                <a16:creationId xmlns:a16="http://schemas.microsoft.com/office/drawing/2014/main" id="{9E01CD27-564C-4C36-AFC8-1DAB684F65E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6" name="Slide Number Placeholder 5">
            <a:extLst>
              <a:ext uri="{FF2B5EF4-FFF2-40B4-BE49-F238E27FC236}">
                <a16:creationId xmlns:a16="http://schemas.microsoft.com/office/drawing/2014/main" id="{1788FFDF-C113-4368-A9BD-F6D9A2962B8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Tree>
    <p:extLst>
      <p:ext uri="{BB962C8B-B14F-4D97-AF65-F5344CB8AC3E}">
        <p14:creationId xmlns:p14="http://schemas.microsoft.com/office/powerpoint/2010/main" val="11477030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blank" preserve="1">
  <p:cSld name="Blank with Bor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9373E7-96AD-4D3A-89FC-75B37BB2C87B}"/>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5" name="Footer Placeholder 4">
            <a:extLst>
              <a:ext uri="{FF2B5EF4-FFF2-40B4-BE49-F238E27FC236}">
                <a16:creationId xmlns:a16="http://schemas.microsoft.com/office/drawing/2014/main" id="{9E01CD27-564C-4C36-AFC8-1DAB684F65E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6" name="Slide Number Placeholder 5">
            <a:extLst>
              <a:ext uri="{FF2B5EF4-FFF2-40B4-BE49-F238E27FC236}">
                <a16:creationId xmlns:a16="http://schemas.microsoft.com/office/drawing/2014/main" id="{1788FFDF-C113-4368-A9BD-F6D9A2962B8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8" name="Rectangle 7">
            <a:extLst>
              <a:ext uri="{FF2B5EF4-FFF2-40B4-BE49-F238E27FC236}">
                <a16:creationId xmlns:a16="http://schemas.microsoft.com/office/drawing/2014/main" id="{582268F6-10A6-447E-9928-37CC0D5A4B0A}"/>
              </a:ext>
            </a:extLst>
          </p:cNvPr>
          <p:cNvSpPr/>
          <p:nvPr userDrawn="1"/>
        </p:nvSpPr>
        <p:spPr>
          <a:xfrm>
            <a:off x="720000" y="720000"/>
            <a:ext cx="10753200" cy="5382000"/>
          </a:xfrm>
          <a:prstGeom prst="rect">
            <a:avLst/>
          </a:prstGeom>
          <a:noFill/>
          <a:ln>
            <a:solidFill>
              <a:schemeClr val="accent3"/>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7298526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280A-DD18-47F6-A3B4-3B0571BE0C04}"/>
              </a:ext>
            </a:extLst>
          </p:cNvPr>
          <p:cNvSpPr>
            <a:spLocks noGrp="1"/>
          </p:cNvSpPr>
          <p:nvPr>
            <p:ph type="title"/>
          </p:nvPr>
        </p:nvSpPr>
        <p:spPr>
          <a:xfrm>
            <a:off x="839788" y="987424"/>
            <a:ext cx="3932237" cy="1069975"/>
          </a:xfrm>
        </p:spPr>
        <p:txBody>
          <a:bodyPr anchor="b"/>
          <a:lstStyle>
            <a:lvl1pPr algn="l">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3055BB1-64FB-4BD8-95CC-0516CA79BE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364E89-A8EE-406F-81DD-C6357B15C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Footer Placeholder 7">
            <a:extLst>
              <a:ext uri="{FF2B5EF4-FFF2-40B4-BE49-F238E27FC236}">
                <a16:creationId xmlns:a16="http://schemas.microsoft.com/office/drawing/2014/main" id="{508C719C-3F6B-4A74-BAD7-C48CE3BB03E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D8CFE0CD-5513-4A5E-9C88-11D165C6291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Tree>
    <p:extLst>
      <p:ext uri="{BB962C8B-B14F-4D97-AF65-F5344CB8AC3E}">
        <p14:creationId xmlns:p14="http://schemas.microsoft.com/office/powerpoint/2010/main" val="5172309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86114-9098-435A-92ED-EB5C60A8594F}"/>
              </a:ext>
            </a:extLst>
          </p:cNvPr>
          <p:cNvSpPr/>
          <p:nvPr userDrawn="1"/>
        </p:nvSpPr>
        <p:spPr>
          <a:xfrm>
            <a:off x="360000" y="360000"/>
            <a:ext cx="11473200" cy="613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2" name="Rectangle 11">
            <a:extLst>
              <a:ext uri="{FF2B5EF4-FFF2-40B4-BE49-F238E27FC236}">
                <a16:creationId xmlns:a16="http://schemas.microsoft.com/office/drawing/2014/main" id="{623677EC-F535-460C-B8F2-2DE379673467}"/>
              </a:ext>
            </a:extLst>
          </p:cNvPr>
          <p:cNvSpPr/>
          <p:nvPr/>
        </p:nvSpPr>
        <p:spPr>
          <a:xfrm>
            <a:off x="7538301" y="359999"/>
            <a:ext cx="4294899"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3" name="Rectangle 12">
            <a:extLst>
              <a:ext uri="{FF2B5EF4-FFF2-40B4-BE49-F238E27FC236}">
                <a16:creationId xmlns:a16="http://schemas.microsoft.com/office/drawing/2014/main" id="{33C0D9D9-BD9E-4496-B006-48F8564772EA}"/>
              </a:ext>
            </a:extLst>
          </p:cNvPr>
          <p:cNvSpPr/>
          <p:nvPr/>
        </p:nvSpPr>
        <p:spPr>
          <a:xfrm>
            <a:off x="7180411" y="711624"/>
            <a:ext cx="4294899" cy="538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Rectangle 13">
            <a:extLst>
              <a:ext uri="{FF2B5EF4-FFF2-40B4-BE49-F238E27FC236}">
                <a16:creationId xmlns:a16="http://schemas.microsoft.com/office/drawing/2014/main" id="{27B97580-930D-4D78-B1CF-B3362065422C}"/>
              </a:ext>
            </a:extLst>
          </p:cNvPr>
          <p:cNvSpPr/>
          <p:nvPr/>
        </p:nvSpPr>
        <p:spPr>
          <a:xfrm flipH="1">
            <a:off x="7538301" y="724153"/>
            <a:ext cx="357889" cy="35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5" name="Rectangle 14">
            <a:extLst>
              <a:ext uri="{FF2B5EF4-FFF2-40B4-BE49-F238E27FC236}">
                <a16:creationId xmlns:a16="http://schemas.microsoft.com/office/drawing/2014/main" id="{0F7CCE60-6E08-4CDE-B013-9C636A46C8A2}"/>
              </a:ext>
            </a:extLst>
          </p:cNvPr>
          <p:cNvSpPr/>
          <p:nvPr/>
        </p:nvSpPr>
        <p:spPr>
          <a:xfrm flipH="1">
            <a:off x="7538301" y="5739959"/>
            <a:ext cx="357889" cy="357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C4C4AC3B-AEEF-47EF-9226-CF64AC78260D}"/>
              </a:ext>
            </a:extLst>
          </p:cNvPr>
          <p:cNvSpPr>
            <a:spLocks noGrp="1"/>
          </p:cNvSpPr>
          <p:nvPr userDrawn="1">
            <p:ph type="ctrTitle"/>
          </p:nvPr>
        </p:nvSpPr>
        <p:spPr>
          <a:xfrm>
            <a:off x="7871790" y="2042319"/>
            <a:ext cx="3168000" cy="2387600"/>
          </a:xfrm>
        </p:spPr>
        <p:txBody>
          <a:bodyPr lIns="0" tIns="0" rIns="0" bIns="0" anchor="b">
            <a:normAutofit/>
          </a:bodyPr>
          <a:lstStyle>
            <a:lvl1pPr algn="ctr">
              <a:lnSpc>
                <a:spcPct val="8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BF959-E47C-478B-BD16-0D4D033531B8}"/>
              </a:ext>
            </a:extLst>
          </p:cNvPr>
          <p:cNvSpPr>
            <a:spLocks noGrp="1"/>
          </p:cNvSpPr>
          <p:nvPr userDrawn="1">
            <p:ph type="subTitle" idx="1"/>
          </p:nvPr>
        </p:nvSpPr>
        <p:spPr>
          <a:xfrm>
            <a:off x="7871790" y="5166704"/>
            <a:ext cx="3168000" cy="766957"/>
          </a:xfrm>
        </p:spPr>
        <p:txBody>
          <a:bodyPr lIns="0" tIns="0" rIns="0" bIns="0">
            <a:normAutofit/>
          </a:bodyPr>
          <a:lstStyle>
            <a:lvl1pPr marL="0" indent="0" algn="ctr">
              <a:buNone/>
              <a:defRPr sz="20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7">
            <a:extLst>
              <a:ext uri="{FF2B5EF4-FFF2-40B4-BE49-F238E27FC236}">
                <a16:creationId xmlns:a16="http://schemas.microsoft.com/office/drawing/2014/main" id="{0A85E8A1-43CB-4B51-9B45-2010B5833B02}"/>
              </a:ext>
            </a:extLst>
          </p:cNvPr>
          <p:cNvSpPr>
            <a:spLocks noGrp="1"/>
          </p:cNvSpPr>
          <p:nvPr userDrawn="1">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A3758FB8-19A9-47B1-8D16-FC78E7E2D1ED}"/>
              </a:ext>
            </a:extLst>
          </p:cNvPr>
          <p:cNvSpPr>
            <a:spLocks noGrp="1"/>
          </p:cNvSpPr>
          <p:nvPr userDrawn="1">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8" name="Rectangle 17">
            <a:extLst>
              <a:ext uri="{FF2B5EF4-FFF2-40B4-BE49-F238E27FC236}">
                <a16:creationId xmlns:a16="http://schemas.microsoft.com/office/drawing/2014/main" id="{B33ED610-C66B-4824-A437-94E15AA5FF81}"/>
              </a:ext>
            </a:extLst>
          </p:cNvPr>
          <p:cNvSpPr/>
          <p:nvPr userDrawn="1"/>
        </p:nvSpPr>
        <p:spPr>
          <a:xfrm>
            <a:off x="6817676" y="4469671"/>
            <a:ext cx="720624" cy="2028329"/>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30832549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86114-9098-435A-92ED-EB5C60A8594F}"/>
              </a:ext>
            </a:extLst>
          </p:cNvPr>
          <p:cNvSpPr/>
          <p:nvPr userDrawn="1"/>
        </p:nvSpPr>
        <p:spPr>
          <a:xfrm>
            <a:off x="360000" y="360000"/>
            <a:ext cx="11473200" cy="613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2" name="Rectangle 11">
            <a:extLst>
              <a:ext uri="{FF2B5EF4-FFF2-40B4-BE49-F238E27FC236}">
                <a16:creationId xmlns:a16="http://schemas.microsoft.com/office/drawing/2014/main" id="{623677EC-F535-460C-B8F2-2DE379673467}"/>
              </a:ext>
            </a:extLst>
          </p:cNvPr>
          <p:cNvSpPr/>
          <p:nvPr/>
        </p:nvSpPr>
        <p:spPr>
          <a:xfrm>
            <a:off x="7538301" y="359999"/>
            <a:ext cx="4294899"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3" name="Rectangle 12">
            <a:extLst>
              <a:ext uri="{FF2B5EF4-FFF2-40B4-BE49-F238E27FC236}">
                <a16:creationId xmlns:a16="http://schemas.microsoft.com/office/drawing/2014/main" id="{33C0D9D9-BD9E-4496-B006-48F8564772EA}"/>
              </a:ext>
            </a:extLst>
          </p:cNvPr>
          <p:cNvSpPr/>
          <p:nvPr/>
        </p:nvSpPr>
        <p:spPr>
          <a:xfrm>
            <a:off x="7180411" y="711624"/>
            <a:ext cx="4294899" cy="538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Rectangle 13">
            <a:extLst>
              <a:ext uri="{FF2B5EF4-FFF2-40B4-BE49-F238E27FC236}">
                <a16:creationId xmlns:a16="http://schemas.microsoft.com/office/drawing/2014/main" id="{27B97580-930D-4D78-B1CF-B3362065422C}"/>
              </a:ext>
            </a:extLst>
          </p:cNvPr>
          <p:cNvSpPr/>
          <p:nvPr/>
        </p:nvSpPr>
        <p:spPr>
          <a:xfrm flipH="1">
            <a:off x="7538301" y="724153"/>
            <a:ext cx="357889" cy="35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5" name="Rectangle 14">
            <a:extLst>
              <a:ext uri="{FF2B5EF4-FFF2-40B4-BE49-F238E27FC236}">
                <a16:creationId xmlns:a16="http://schemas.microsoft.com/office/drawing/2014/main" id="{0F7CCE60-6E08-4CDE-B013-9C636A46C8A2}"/>
              </a:ext>
            </a:extLst>
          </p:cNvPr>
          <p:cNvSpPr/>
          <p:nvPr/>
        </p:nvSpPr>
        <p:spPr>
          <a:xfrm flipH="1">
            <a:off x="7538301" y="5739959"/>
            <a:ext cx="357889" cy="357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9C9B2250-3DBA-4931-BA35-E001AF48DACB}"/>
              </a:ext>
            </a:extLst>
          </p:cNvPr>
          <p:cNvSpPr/>
          <p:nvPr/>
        </p:nvSpPr>
        <p:spPr>
          <a:xfrm>
            <a:off x="6817676" y="4469671"/>
            <a:ext cx="720624" cy="2028329"/>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C4C4AC3B-AEEF-47EF-9226-CF64AC78260D}"/>
              </a:ext>
            </a:extLst>
          </p:cNvPr>
          <p:cNvSpPr>
            <a:spLocks noGrp="1"/>
          </p:cNvSpPr>
          <p:nvPr userDrawn="1">
            <p:ph type="ctrTitle"/>
          </p:nvPr>
        </p:nvSpPr>
        <p:spPr>
          <a:xfrm>
            <a:off x="7871790" y="2042319"/>
            <a:ext cx="3168000" cy="2387600"/>
          </a:xfrm>
        </p:spPr>
        <p:txBody>
          <a:bodyPr lIns="0" tIns="0" rIns="0" bIns="0" anchor="b">
            <a:normAutofit/>
          </a:bodyPr>
          <a:lstStyle>
            <a:lvl1pPr algn="ctr">
              <a:lnSpc>
                <a:spcPct val="8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BF959-E47C-478B-BD16-0D4D033531B8}"/>
              </a:ext>
            </a:extLst>
          </p:cNvPr>
          <p:cNvSpPr>
            <a:spLocks noGrp="1"/>
          </p:cNvSpPr>
          <p:nvPr userDrawn="1">
            <p:ph type="subTitle" idx="1"/>
          </p:nvPr>
        </p:nvSpPr>
        <p:spPr>
          <a:xfrm>
            <a:off x="7871790" y="5166704"/>
            <a:ext cx="3168000" cy="766957"/>
          </a:xfrm>
        </p:spPr>
        <p:txBody>
          <a:bodyPr lIns="0" tIns="0" rIns="0" bIns="0">
            <a:normAutofit/>
          </a:bodyPr>
          <a:lstStyle>
            <a:lvl1pPr marL="0" indent="0" algn="ctr">
              <a:buNone/>
              <a:defRPr sz="20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7">
            <a:extLst>
              <a:ext uri="{FF2B5EF4-FFF2-40B4-BE49-F238E27FC236}">
                <a16:creationId xmlns:a16="http://schemas.microsoft.com/office/drawing/2014/main" id="{0A85E8A1-43CB-4B51-9B45-2010B5833B02}"/>
              </a:ext>
            </a:extLst>
          </p:cNvPr>
          <p:cNvSpPr>
            <a:spLocks noGrp="1"/>
          </p:cNvSpPr>
          <p:nvPr userDrawn="1">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A3758FB8-19A9-47B1-8D16-FC78E7E2D1ED}"/>
              </a:ext>
            </a:extLst>
          </p:cNvPr>
          <p:cNvSpPr>
            <a:spLocks noGrp="1"/>
          </p:cNvSpPr>
          <p:nvPr userDrawn="1">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5" name="Picture Placeholder 4">
            <a:extLst>
              <a:ext uri="{FF2B5EF4-FFF2-40B4-BE49-F238E27FC236}">
                <a16:creationId xmlns:a16="http://schemas.microsoft.com/office/drawing/2014/main" id="{8180DC9F-82D9-470B-A264-73E211A439DF}"/>
              </a:ext>
            </a:extLst>
          </p:cNvPr>
          <p:cNvSpPr>
            <a:spLocks noGrp="1"/>
          </p:cNvSpPr>
          <p:nvPr>
            <p:ph type="pic" sz="quarter" idx="12" hasCustomPrompt="1"/>
          </p:nvPr>
        </p:nvSpPr>
        <p:spPr>
          <a:xfrm>
            <a:off x="720000" y="720000"/>
            <a:ext cx="6818300" cy="5382000"/>
          </a:xfrm>
        </p:spPr>
        <p:txBody>
          <a:bodyPr anchor="ctr">
            <a:normAutofit/>
          </a:bodyPr>
          <a:lstStyle>
            <a:lvl1pPr marL="0" indent="0" algn="ctr">
              <a:buNone/>
              <a:defRPr sz="1800" i="1"/>
            </a:lvl1pPr>
          </a:lstStyle>
          <a:p>
            <a:r>
              <a:rPr lang="en-US" dirty="0"/>
              <a:t>Insert Your Picture Here</a:t>
            </a:r>
          </a:p>
        </p:txBody>
      </p:sp>
    </p:spTree>
    <p:extLst>
      <p:ext uri="{BB962C8B-B14F-4D97-AF65-F5344CB8AC3E}">
        <p14:creationId xmlns:p14="http://schemas.microsoft.com/office/powerpoint/2010/main" val="258041803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54312-8F47-47A2-B516-8177B86706CC}"/>
              </a:ext>
            </a:extLst>
          </p:cNvPr>
          <p:cNvSpPr>
            <a:spLocks noGrp="1"/>
          </p:cNvSpPr>
          <p:nvPr>
            <p:ph type="title"/>
          </p:nvPr>
        </p:nvSpPr>
        <p:spPr/>
        <p:txBody>
          <a:bodyPr/>
          <a:lstStyle>
            <a:lvl1pPr>
              <a:defRPr i="0"/>
            </a:lvl1pPr>
          </a:lstStyle>
          <a:p>
            <a:r>
              <a:rPr lang="en-US"/>
              <a:t>Click to edit Master title style</a:t>
            </a:r>
          </a:p>
        </p:txBody>
      </p:sp>
      <p:sp>
        <p:nvSpPr>
          <p:cNvPr id="3" name="Content Placeholder 2">
            <a:extLst>
              <a:ext uri="{FF2B5EF4-FFF2-40B4-BE49-F238E27FC236}">
                <a16:creationId xmlns:a16="http://schemas.microsoft.com/office/drawing/2014/main" id="{27404CAD-77D6-446D-9A66-D58B8AE176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B8B61B44-10FA-428B-8BF8-C394F5615CF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0" name="Rectangle 9">
            <a:extLst>
              <a:ext uri="{FF2B5EF4-FFF2-40B4-BE49-F238E27FC236}">
                <a16:creationId xmlns:a16="http://schemas.microsoft.com/office/drawing/2014/main" id="{AD41F296-3DCB-4C9E-952C-F67314DAE035}"/>
              </a:ext>
            </a:extLst>
          </p:cNvPr>
          <p:cNvSpPr/>
          <p:nvPr userDrawn="1"/>
        </p:nvSpPr>
        <p:spPr>
          <a:xfrm>
            <a:off x="4386000" y="0"/>
            <a:ext cx="3420000" cy="72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1" name="Rectangle 10">
            <a:extLst>
              <a:ext uri="{FF2B5EF4-FFF2-40B4-BE49-F238E27FC236}">
                <a16:creationId xmlns:a16="http://schemas.microsoft.com/office/drawing/2014/main" id="{18D70D7B-44ED-404A-AE13-9736DF7B3B33}"/>
              </a:ext>
            </a:extLst>
          </p:cNvPr>
          <p:cNvSpPr/>
          <p:nvPr userDrawn="1"/>
        </p:nvSpPr>
        <p:spPr>
          <a:xfrm flipH="1">
            <a:off x="4026000" y="359999"/>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2" name="Rectangle 11">
            <a:extLst>
              <a:ext uri="{FF2B5EF4-FFF2-40B4-BE49-F238E27FC236}">
                <a16:creationId xmlns:a16="http://schemas.microsoft.com/office/drawing/2014/main" id="{54B41035-2FD8-4902-B929-588169F22676}"/>
              </a:ext>
            </a:extLst>
          </p:cNvPr>
          <p:cNvSpPr/>
          <p:nvPr userDrawn="1"/>
        </p:nvSpPr>
        <p:spPr>
          <a:xfrm flipH="1">
            <a:off x="7806000" y="359999"/>
            <a:ext cx="3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5" name="Rectangle 14">
            <a:extLst>
              <a:ext uri="{FF2B5EF4-FFF2-40B4-BE49-F238E27FC236}">
                <a16:creationId xmlns:a16="http://schemas.microsoft.com/office/drawing/2014/main" id="{05A932B8-FAA6-4A87-B8F7-68ED82F755E7}"/>
              </a:ext>
            </a:extLst>
          </p:cNvPr>
          <p:cNvSpPr/>
          <p:nvPr userDrawn="1"/>
        </p:nvSpPr>
        <p:spPr>
          <a:xfrm>
            <a:off x="4386000" y="6498000"/>
            <a:ext cx="3420000" cy="36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27795424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Narrow Title and Content with Imag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D493F5F-AC40-4F60-A0B1-577DF95C5348}"/>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9" name="Rectangle 18">
            <a:extLst>
              <a:ext uri="{FF2B5EF4-FFF2-40B4-BE49-F238E27FC236}">
                <a16:creationId xmlns:a16="http://schemas.microsoft.com/office/drawing/2014/main" id="{57611CC6-4034-4273-B7B4-094F017E5B09}"/>
              </a:ext>
            </a:extLst>
          </p:cNvPr>
          <p:cNvSpPr/>
          <p:nvPr userDrawn="1"/>
        </p:nvSpPr>
        <p:spPr>
          <a:xfrm flipH="1">
            <a:off x="11473200" y="6138000"/>
            <a:ext cx="3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86B54312-8F47-47A2-B516-8177B86706CC}"/>
              </a:ext>
            </a:extLst>
          </p:cNvPr>
          <p:cNvSpPr>
            <a:spLocks noGrp="1"/>
          </p:cNvSpPr>
          <p:nvPr>
            <p:ph type="title"/>
          </p:nvPr>
        </p:nvSpPr>
        <p:spPr>
          <a:xfrm>
            <a:off x="8776250" y="894521"/>
            <a:ext cx="2577549" cy="1858617"/>
          </a:xfrm>
        </p:spPr>
        <p:txBody>
          <a:bodyPr anchor="b">
            <a:normAutofit/>
          </a:bodyPr>
          <a:lstStyle>
            <a:lvl1pPr algn="ctr">
              <a:defRPr sz="3200" i="0">
                <a:solidFill>
                  <a:schemeClr val="tx1">
                    <a:lumMod val="85000"/>
                    <a:lumOff val="15000"/>
                  </a:schemeClr>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7404CAD-77D6-446D-9A66-D58B8AE176BD}"/>
              </a:ext>
            </a:extLst>
          </p:cNvPr>
          <p:cNvSpPr>
            <a:spLocks noGrp="1"/>
          </p:cNvSpPr>
          <p:nvPr>
            <p:ph idx="1"/>
          </p:nvPr>
        </p:nvSpPr>
        <p:spPr>
          <a:xfrm>
            <a:off x="8776252" y="3856383"/>
            <a:ext cx="2577548" cy="21070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B8B61B44-10FA-428B-8BF8-C394F5615CF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3" name="Freeform: Shape 12">
            <a:extLst>
              <a:ext uri="{FF2B5EF4-FFF2-40B4-BE49-F238E27FC236}">
                <a16:creationId xmlns:a16="http://schemas.microsoft.com/office/drawing/2014/main" id="{29751C31-CBB5-46BC-BEF2-9804C8527D67}"/>
              </a:ext>
            </a:extLst>
          </p:cNvPr>
          <p:cNvSpPr/>
          <p:nvPr userDrawn="1"/>
        </p:nvSpPr>
        <p:spPr>
          <a:xfrm>
            <a:off x="8584635" y="713698"/>
            <a:ext cx="2879560" cy="5418000"/>
          </a:xfrm>
          <a:custGeom>
            <a:avLst/>
            <a:gdLst>
              <a:gd name="connsiteX0" fmla="*/ 0 w 2879560"/>
              <a:gd name="connsiteY0" fmla="*/ 0 h 5418000"/>
              <a:gd name="connsiteX1" fmla="*/ 179215 w 2879560"/>
              <a:gd name="connsiteY1" fmla="*/ 0 h 5418000"/>
              <a:gd name="connsiteX2" fmla="*/ 179215 w 2879560"/>
              <a:gd name="connsiteY2" fmla="*/ 366302 h 5418000"/>
              <a:gd name="connsiteX3" fmla="*/ 2700346 w 2879560"/>
              <a:gd name="connsiteY3" fmla="*/ 366302 h 5418000"/>
              <a:gd name="connsiteX4" fmla="*/ 2700346 w 2879560"/>
              <a:gd name="connsiteY4" fmla="*/ 0 h 5418000"/>
              <a:gd name="connsiteX5" fmla="*/ 2879560 w 2879560"/>
              <a:gd name="connsiteY5" fmla="*/ 0 h 5418000"/>
              <a:gd name="connsiteX6" fmla="*/ 2879560 w 2879560"/>
              <a:gd name="connsiteY6" fmla="*/ 5418000 h 5418000"/>
              <a:gd name="connsiteX7" fmla="*/ 0 w 2879560"/>
              <a:gd name="connsiteY7" fmla="*/ 5418000 h 5418000"/>
              <a:gd name="connsiteX0" fmla="*/ 2700346 w 2879560"/>
              <a:gd name="connsiteY0" fmla="*/ 366302 h 5418000"/>
              <a:gd name="connsiteX1" fmla="*/ 2700346 w 2879560"/>
              <a:gd name="connsiteY1" fmla="*/ 0 h 5418000"/>
              <a:gd name="connsiteX2" fmla="*/ 2879560 w 2879560"/>
              <a:gd name="connsiteY2" fmla="*/ 0 h 5418000"/>
              <a:gd name="connsiteX3" fmla="*/ 2879560 w 2879560"/>
              <a:gd name="connsiteY3" fmla="*/ 5418000 h 5418000"/>
              <a:gd name="connsiteX4" fmla="*/ 0 w 2879560"/>
              <a:gd name="connsiteY4" fmla="*/ 5418000 h 5418000"/>
              <a:gd name="connsiteX5" fmla="*/ 0 w 2879560"/>
              <a:gd name="connsiteY5" fmla="*/ 0 h 5418000"/>
              <a:gd name="connsiteX6" fmla="*/ 179215 w 2879560"/>
              <a:gd name="connsiteY6" fmla="*/ 0 h 5418000"/>
              <a:gd name="connsiteX7" fmla="*/ 179215 w 2879560"/>
              <a:gd name="connsiteY7" fmla="*/ 366302 h 5418000"/>
              <a:gd name="connsiteX8" fmla="*/ 2791786 w 2879560"/>
              <a:gd name="connsiteY8" fmla="*/ 457742 h 5418000"/>
              <a:gd name="connsiteX0" fmla="*/ 2700346 w 2879560"/>
              <a:gd name="connsiteY0" fmla="*/ 366302 h 5418000"/>
              <a:gd name="connsiteX1" fmla="*/ 2700346 w 2879560"/>
              <a:gd name="connsiteY1" fmla="*/ 0 h 5418000"/>
              <a:gd name="connsiteX2" fmla="*/ 2879560 w 2879560"/>
              <a:gd name="connsiteY2" fmla="*/ 0 h 5418000"/>
              <a:gd name="connsiteX3" fmla="*/ 2879560 w 2879560"/>
              <a:gd name="connsiteY3" fmla="*/ 5418000 h 5418000"/>
              <a:gd name="connsiteX4" fmla="*/ 0 w 2879560"/>
              <a:gd name="connsiteY4" fmla="*/ 5418000 h 5418000"/>
              <a:gd name="connsiteX5" fmla="*/ 0 w 2879560"/>
              <a:gd name="connsiteY5" fmla="*/ 0 h 5418000"/>
              <a:gd name="connsiteX6" fmla="*/ 179215 w 2879560"/>
              <a:gd name="connsiteY6" fmla="*/ 0 h 5418000"/>
              <a:gd name="connsiteX7" fmla="*/ 179215 w 2879560"/>
              <a:gd name="connsiteY7" fmla="*/ 366302 h 5418000"/>
              <a:gd name="connsiteX0" fmla="*/ 2700346 w 2879560"/>
              <a:gd name="connsiteY0" fmla="*/ 0 h 5418000"/>
              <a:gd name="connsiteX1" fmla="*/ 2879560 w 2879560"/>
              <a:gd name="connsiteY1" fmla="*/ 0 h 5418000"/>
              <a:gd name="connsiteX2" fmla="*/ 2879560 w 2879560"/>
              <a:gd name="connsiteY2" fmla="*/ 5418000 h 5418000"/>
              <a:gd name="connsiteX3" fmla="*/ 0 w 2879560"/>
              <a:gd name="connsiteY3" fmla="*/ 5418000 h 5418000"/>
              <a:gd name="connsiteX4" fmla="*/ 0 w 2879560"/>
              <a:gd name="connsiteY4" fmla="*/ 0 h 5418000"/>
              <a:gd name="connsiteX5" fmla="*/ 179215 w 2879560"/>
              <a:gd name="connsiteY5" fmla="*/ 0 h 5418000"/>
              <a:gd name="connsiteX6" fmla="*/ 179215 w 2879560"/>
              <a:gd name="connsiteY6" fmla="*/ 366302 h 5418000"/>
              <a:gd name="connsiteX0" fmla="*/ 2700346 w 2879560"/>
              <a:gd name="connsiteY0" fmla="*/ 0 h 5418000"/>
              <a:gd name="connsiteX1" fmla="*/ 2879560 w 2879560"/>
              <a:gd name="connsiteY1" fmla="*/ 0 h 5418000"/>
              <a:gd name="connsiteX2" fmla="*/ 2879560 w 2879560"/>
              <a:gd name="connsiteY2" fmla="*/ 5418000 h 5418000"/>
              <a:gd name="connsiteX3" fmla="*/ 0 w 2879560"/>
              <a:gd name="connsiteY3" fmla="*/ 5418000 h 5418000"/>
              <a:gd name="connsiteX4" fmla="*/ 0 w 2879560"/>
              <a:gd name="connsiteY4" fmla="*/ 0 h 5418000"/>
              <a:gd name="connsiteX5" fmla="*/ 179215 w 2879560"/>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9560" h="5418000">
                <a:moveTo>
                  <a:pt x="2700346" y="0"/>
                </a:moveTo>
                <a:lnTo>
                  <a:pt x="2879560" y="0"/>
                </a:lnTo>
                <a:lnTo>
                  <a:pt x="2879560" y="5418000"/>
                </a:lnTo>
                <a:lnTo>
                  <a:pt x="0" y="5418000"/>
                </a:lnTo>
                <a:lnTo>
                  <a:pt x="0" y="0"/>
                </a:lnTo>
                <a:lnTo>
                  <a:pt x="179215" y="0"/>
                </a:lnTo>
              </a:path>
            </a:pathLst>
          </a:custGeom>
          <a:noFill/>
          <a:ln>
            <a:solidFill>
              <a:schemeClr val="accent6"/>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7" name="Rectangle 16">
            <a:extLst>
              <a:ext uri="{FF2B5EF4-FFF2-40B4-BE49-F238E27FC236}">
                <a16:creationId xmlns:a16="http://schemas.microsoft.com/office/drawing/2014/main" id="{CB40DD56-3645-4CAC-A799-EB46A6AAC51E}"/>
              </a:ext>
            </a:extLst>
          </p:cNvPr>
          <p:cNvSpPr/>
          <p:nvPr userDrawn="1"/>
        </p:nvSpPr>
        <p:spPr>
          <a:xfrm>
            <a:off x="8918534" y="0"/>
            <a:ext cx="2211762"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8" name="Picture Placeholder 17">
            <a:extLst>
              <a:ext uri="{FF2B5EF4-FFF2-40B4-BE49-F238E27FC236}">
                <a16:creationId xmlns:a16="http://schemas.microsoft.com/office/drawing/2014/main" id="{FD7451B0-4AF9-40E1-AFCF-05D4F056CA65}"/>
              </a:ext>
            </a:extLst>
          </p:cNvPr>
          <p:cNvSpPr>
            <a:spLocks noGrp="1"/>
          </p:cNvSpPr>
          <p:nvPr>
            <p:ph type="pic" sz="quarter" idx="12" hasCustomPrompt="1"/>
          </p:nvPr>
        </p:nvSpPr>
        <p:spPr>
          <a:xfrm>
            <a:off x="720000" y="720000"/>
            <a:ext cx="7498800" cy="5382000"/>
          </a:xfrm>
        </p:spPr>
        <p:txBody>
          <a:bodyPr anchor="ctr"/>
          <a:lstStyle>
            <a:lvl1pPr marL="0" indent="0" algn="ctr">
              <a:buNone/>
              <a:defRPr i="1"/>
            </a:lvl1pPr>
          </a:lstStyle>
          <a:p>
            <a:r>
              <a:rPr lang="en-US" dirty="0"/>
              <a:t>Insert Your Picture Here</a:t>
            </a:r>
          </a:p>
        </p:txBody>
      </p:sp>
    </p:spTree>
    <p:extLst>
      <p:ext uri="{BB962C8B-B14F-4D97-AF65-F5344CB8AC3E}">
        <p14:creationId xmlns:p14="http://schemas.microsoft.com/office/powerpoint/2010/main" val="42744565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Image">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D493F5F-AC40-4F60-A0B1-577DF95C5348}"/>
              </a:ext>
            </a:extLst>
          </p:cNvPr>
          <p:cNvSpPr/>
          <p:nvPr userDrawn="1"/>
        </p:nvSpPr>
        <p:spPr>
          <a:xfrm>
            <a:off x="360000" y="360000"/>
            <a:ext cx="11473200" cy="613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7" name="Rectangle 16">
            <a:extLst>
              <a:ext uri="{FF2B5EF4-FFF2-40B4-BE49-F238E27FC236}">
                <a16:creationId xmlns:a16="http://schemas.microsoft.com/office/drawing/2014/main" id="{CB40DD56-3645-4CAC-A799-EB46A6AAC51E}"/>
              </a:ext>
            </a:extLst>
          </p:cNvPr>
          <p:cNvSpPr/>
          <p:nvPr userDrawn="1"/>
        </p:nvSpPr>
        <p:spPr>
          <a:xfrm>
            <a:off x="1080000" y="0"/>
            <a:ext cx="2520000" cy="2304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5" name="Rectangle 14">
            <a:extLst>
              <a:ext uri="{FF2B5EF4-FFF2-40B4-BE49-F238E27FC236}">
                <a16:creationId xmlns:a16="http://schemas.microsoft.com/office/drawing/2014/main" id="{391F11B5-8838-43F4-B445-480FB80FCC73}"/>
              </a:ext>
            </a:extLst>
          </p:cNvPr>
          <p:cNvSpPr/>
          <p:nvPr userDrawn="1"/>
        </p:nvSpPr>
        <p:spPr>
          <a:xfrm>
            <a:off x="1080000" y="5760000"/>
            <a:ext cx="2520000" cy="1098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86B54312-8F47-47A2-B516-8177B86706CC}"/>
              </a:ext>
            </a:extLst>
          </p:cNvPr>
          <p:cNvSpPr>
            <a:spLocks noGrp="1"/>
          </p:cNvSpPr>
          <p:nvPr>
            <p:ph type="title"/>
          </p:nvPr>
        </p:nvSpPr>
        <p:spPr>
          <a:xfrm>
            <a:off x="1172817" y="213691"/>
            <a:ext cx="2279373" cy="1858617"/>
          </a:xfrm>
        </p:spPr>
        <p:txBody>
          <a:bodyPr anchor="b">
            <a:normAutofit/>
          </a:bodyPr>
          <a:lstStyle>
            <a:lvl1pPr algn="ctr">
              <a:defRPr sz="3200" i="0">
                <a:solidFill>
                  <a:schemeClr val="bg1"/>
                </a:solidFill>
              </a:defRPr>
            </a:lvl1p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B8B61B44-10FA-428B-8BF8-C394F5615CF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8" name="Picture Placeholder 17">
            <a:extLst>
              <a:ext uri="{FF2B5EF4-FFF2-40B4-BE49-F238E27FC236}">
                <a16:creationId xmlns:a16="http://schemas.microsoft.com/office/drawing/2014/main" id="{FD7451B0-4AF9-40E1-AFCF-05D4F056CA65}"/>
              </a:ext>
            </a:extLst>
          </p:cNvPr>
          <p:cNvSpPr>
            <a:spLocks noGrp="1"/>
          </p:cNvSpPr>
          <p:nvPr>
            <p:ph type="pic" sz="quarter" idx="12" hasCustomPrompt="1"/>
          </p:nvPr>
        </p:nvSpPr>
        <p:spPr>
          <a:xfrm>
            <a:off x="1080000" y="2304000"/>
            <a:ext cx="2520000" cy="3454357"/>
          </a:xfrm>
        </p:spPr>
        <p:txBody>
          <a:bodyPr anchor="ctr"/>
          <a:lstStyle>
            <a:lvl1pPr marL="0" indent="0" algn="ctr">
              <a:buNone/>
              <a:defRPr i="1">
                <a:solidFill>
                  <a:schemeClr val="bg1"/>
                </a:solidFill>
              </a:defRPr>
            </a:lvl1pPr>
          </a:lstStyle>
          <a:p>
            <a:r>
              <a:rPr lang="en-US" dirty="0"/>
              <a:t>Insert Your Picture Here</a:t>
            </a:r>
          </a:p>
        </p:txBody>
      </p:sp>
      <p:sp>
        <p:nvSpPr>
          <p:cNvPr id="6" name="Text Placeholder 5">
            <a:extLst>
              <a:ext uri="{FF2B5EF4-FFF2-40B4-BE49-F238E27FC236}">
                <a16:creationId xmlns:a16="http://schemas.microsoft.com/office/drawing/2014/main" id="{0CE2A558-A752-4F84-96CD-9C73D34C3EB7}"/>
              </a:ext>
            </a:extLst>
          </p:cNvPr>
          <p:cNvSpPr>
            <a:spLocks noGrp="1"/>
          </p:cNvSpPr>
          <p:nvPr>
            <p:ph type="body" sz="quarter" idx="13" hasCustomPrompt="1"/>
          </p:nvPr>
        </p:nvSpPr>
        <p:spPr>
          <a:xfrm>
            <a:off x="4373563" y="2674144"/>
            <a:ext cx="6529387" cy="1509713"/>
          </a:xfrm>
        </p:spPr>
        <p:txBody>
          <a:bodyPr anchor="ctr">
            <a:normAutofit/>
          </a:bodyPr>
          <a:lstStyle>
            <a:lvl1pPr marL="0" indent="0" algn="ctr">
              <a:buNone/>
              <a:defRPr sz="3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Write something memorable…</a:t>
            </a:r>
          </a:p>
        </p:txBody>
      </p:sp>
      <p:sp>
        <p:nvSpPr>
          <p:cNvPr id="16" name="Rectangle 15">
            <a:extLst>
              <a:ext uri="{FF2B5EF4-FFF2-40B4-BE49-F238E27FC236}">
                <a16:creationId xmlns:a16="http://schemas.microsoft.com/office/drawing/2014/main" id="{B71E4597-9A31-4A37-A907-D3F61EB7F82E}"/>
              </a:ext>
            </a:extLst>
          </p:cNvPr>
          <p:cNvSpPr/>
          <p:nvPr userDrawn="1"/>
        </p:nvSpPr>
        <p:spPr>
          <a:xfrm flipH="1">
            <a:off x="10768500" y="5395300"/>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1" name="Freeform: Shape 20">
            <a:extLst>
              <a:ext uri="{FF2B5EF4-FFF2-40B4-BE49-F238E27FC236}">
                <a16:creationId xmlns:a16="http://schemas.microsoft.com/office/drawing/2014/main" id="{BC246D3C-862F-4C73-8928-347E381A9763}"/>
              </a:ext>
            </a:extLst>
          </p:cNvPr>
          <p:cNvSpPr/>
          <p:nvPr userDrawn="1"/>
        </p:nvSpPr>
        <p:spPr>
          <a:xfrm>
            <a:off x="704386" y="713698"/>
            <a:ext cx="10767616" cy="5418000"/>
          </a:xfrm>
          <a:custGeom>
            <a:avLst/>
            <a:gdLst>
              <a:gd name="connsiteX0" fmla="*/ 0 w 10783231"/>
              <a:gd name="connsiteY0" fmla="*/ 0 h 5418000"/>
              <a:gd name="connsiteX1" fmla="*/ 97696 w 10783231"/>
              <a:gd name="connsiteY1" fmla="*/ 0 h 5418000"/>
              <a:gd name="connsiteX2" fmla="*/ 97696 w 10783231"/>
              <a:gd name="connsiteY2" fmla="*/ 1578240 h 5418000"/>
              <a:gd name="connsiteX3" fmla="*/ 3148264 w 10783231"/>
              <a:gd name="connsiteY3" fmla="*/ 1578240 h 5418000"/>
              <a:gd name="connsiteX4" fmla="*/ 3148264 w 10783231"/>
              <a:gd name="connsiteY4" fmla="*/ 0 h 5418000"/>
              <a:gd name="connsiteX5" fmla="*/ 10783231 w 10783231"/>
              <a:gd name="connsiteY5" fmla="*/ 0 h 5418000"/>
              <a:gd name="connsiteX6" fmla="*/ 10783231 w 10783231"/>
              <a:gd name="connsiteY6" fmla="*/ 5418000 h 5418000"/>
              <a:gd name="connsiteX7" fmla="*/ 0 w 10783231"/>
              <a:gd name="connsiteY7" fmla="*/ 5418000 h 5418000"/>
              <a:gd name="connsiteX0" fmla="*/ 3148264 w 10783231"/>
              <a:gd name="connsiteY0" fmla="*/ 1578240 h 5418000"/>
              <a:gd name="connsiteX1" fmla="*/ 3148264 w 10783231"/>
              <a:gd name="connsiteY1" fmla="*/ 0 h 5418000"/>
              <a:gd name="connsiteX2" fmla="*/ 10783231 w 10783231"/>
              <a:gd name="connsiteY2" fmla="*/ 0 h 5418000"/>
              <a:gd name="connsiteX3" fmla="*/ 10783231 w 10783231"/>
              <a:gd name="connsiteY3" fmla="*/ 5418000 h 5418000"/>
              <a:gd name="connsiteX4" fmla="*/ 0 w 10783231"/>
              <a:gd name="connsiteY4" fmla="*/ 5418000 h 5418000"/>
              <a:gd name="connsiteX5" fmla="*/ 0 w 10783231"/>
              <a:gd name="connsiteY5" fmla="*/ 0 h 5418000"/>
              <a:gd name="connsiteX6" fmla="*/ 97696 w 10783231"/>
              <a:gd name="connsiteY6" fmla="*/ 0 h 5418000"/>
              <a:gd name="connsiteX7" fmla="*/ 97696 w 10783231"/>
              <a:gd name="connsiteY7" fmla="*/ 1578240 h 5418000"/>
              <a:gd name="connsiteX8" fmla="*/ 3239704 w 10783231"/>
              <a:gd name="connsiteY8" fmla="*/ 1669680 h 5418000"/>
              <a:gd name="connsiteX0" fmla="*/ 3148264 w 10783231"/>
              <a:gd name="connsiteY0" fmla="*/ 1578240 h 5418000"/>
              <a:gd name="connsiteX1" fmla="*/ 3148264 w 10783231"/>
              <a:gd name="connsiteY1" fmla="*/ 0 h 5418000"/>
              <a:gd name="connsiteX2" fmla="*/ 10783231 w 10783231"/>
              <a:gd name="connsiteY2" fmla="*/ 0 h 5418000"/>
              <a:gd name="connsiteX3" fmla="*/ 10783231 w 10783231"/>
              <a:gd name="connsiteY3" fmla="*/ 5418000 h 5418000"/>
              <a:gd name="connsiteX4" fmla="*/ 0 w 10783231"/>
              <a:gd name="connsiteY4" fmla="*/ 5418000 h 5418000"/>
              <a:gd name="connsiteX5" fmla="*/ 0 w 10783231"/>
              <a:gd name="connsiteY5" fmla="*/ 0 h 5418000"/>
              <a:gd name="connsiteX6" fmla="*/ 97696 w 10783231"/>
              <a:gd name="connsiteY6" fmla="*/ 0 h 5418000"/>
              <a:gd name="connsiteX7" fmla="*/ 97696 w 10783231"/>
              <a:gd name="connsiteY7" fmla="*/ 157824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 name="connsiteX5" fmla="*/ 97696 w 10783231"/>
              <a:gd name="connsiteY5" fmla="*/ 0 h 5418000"/>
              <a:gd name="connsiteX6" fmla="*/ 97696 w 10783231"/>
              <a:gd name="connsiteY6" fmla="*/ 157824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 name="connsiteX5" fmla="*/ 97696 w 10783231"/>
              <a:gd name="connsiteY5" fmla="*/ 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231" h="5418000">
                <a:moveTo>
                  <a:pt x="3148264" y="0"/>
                </a:moveTo>
                <a:lnTo>
                  <a:pt x="10783231" y="0"/>
                </a:lnTo>
                <a:lnTo>
                  <a:pt x="10783231" y="5418000"/>
                </a:lnTo>
                <a:lnTo>
                  <a:pt x="0" y="5418000"/>
                </a:lnTo>
                <a:lnTo>
                  <a:pt x="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409688670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Quote with Image and Author Nam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86114-9098-435A-92ED-EB5C60A8594F}"/>
              </a:ext>
            </a:extLst>
          </p:cNvPr>
          <p:cNvSpPr/>
          <p:nvPr userDrawn="1"/>
        </p:nvSpPr>
        <p:spPr>
          <a:xfrm>
            <a:off x="360000" y="360000"/>
            <a:ext cx="11473200" cy="613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9" name="Picture Placeholder 18">
            <a:extLst>
              <a:ext uri="{FF2B5EF4-FFF2-40B4-BE49-F238E27FC236}">
                <a16:creationId xmlns:a16="http://schemas.microsoft.com/office/drawing/2014/main" id="{99A351EC-2A75-45E3-AAA9-061FE77125E4}"/>
              </a:ext>
            </a:extLst>
          </p:cNvPr>
          <p:cNvSpPr>
            <a:spLocks noGrp="1"/>
          </p:cNvSpPr>
          <p:nvPr>
            <p:ph type="pic" sz="quarter" idx="12" hasCustomPrompt="1"/>
          </p:nvPr>
        </p:nvSpPr>
        <p:spPr>
          <a:xfrm>
            <a:off x="720000" y="720000"/>
            <a:ext cx="10753200" cy="5382000"/>
          </a:xfrm>
          <a:custGeom>
            <a:avLst/>
            <a:gdLst>
              <a:gd name="connsiteX0" fmla="*/ 7752000 w 10753200"/>
              <a:gd name="connsiteY0" fmla="*/ 0 h 5382000"/>
              <a:gd name="connsiteX1" fmla="*/ 10753200 w 10753200"/>
              <a:gd name="connsiteY1" fmla="*/ 0 h 5382000"/>
              <a:gd name="connsiteX2" fmla="*/ 10753200 w 10753200"/>
              <a:gd name="connsiteY2" fmla="*/ 5382000 h 5382000"/>
              <a:gd name="connsiteX3" fmla="*/ 7752000 w 10753200"/>
              <a:gd name="connsiteY3" fmla="*/ 5382000 h 5382000"/>
              <a:gd name="connsiteX4" fmla="*/ 0 w 10753200"/>
              <a:gd name="connsiteY4" fmla="*/ 0 h 5382000"/>
              <a:gd name="connsiteX5" fmla="*/ 3000000 w 10753200"/>
              <a:gd name="connsiteY5" fmla="*/ 0 h 5382000"/>
              <a:gd name="connsiteX6" fmla="*/ 3000000 w 10753200"/>
              <a:gd name="connsiteY6" fmla="*/ 5382000 h 5382000"/>
              <a:gd name="connsiteX7" fmla="*/ 0 w 10753200"/>
              <a:gd name="connsiteY7" fmla="*/ 538200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200" h="5382000">
                <a:moveTo>
                  <a:pt x="7752000" y="0"/>
                </a:moveTo>
                <a:lnTo>
                  <a:pt x="10753200" y="0"/>
                </a:lnTo>
                <a:lnTo>
                  <a:pt x="10753200" y="5382000"/>
                </a:lnTo>
                <a:lnTo>
                  <a:pt x="7752000" y="5382000"/>
                </a:lnTo>
                <a:close/>
                <a:moveTo>
                  <a:pt x="0" y="0"/>
                </a:moveTo>
                <a:lnTo>
                  <a:pt x="3000000" y="0"/>
                </a:lnTo>
                <a:lnTo>
                  <a:pt x="3000000" y="5382000"/>
                </a:lnTo>
                <a:lnTo>
                  <a:pt x="0" y="5382000"/>
                </a:lnTo>
                <a:close/>
              </a:path>
            </a:pathLst>
          </a:custGeom>
        </p:spPr>
        <p:txBody>
          <a:bodyPr wrap="square" lIns="360000" anchor="ctr">
            <a:noAutofit/>
          </a:bodyPr>
          <a:lstStyle>
            <a:lvl1pPr marL="0" indent="0" algn="l">
              <a:buNone/>
              <a:defRPr sz="1800" i="1"/>
            </a:lvl1pPr>
          </a:lstStyle>
          <a:p>
            <a:r>
              <a:rPr lang="en-US" dirty="0"/>
              <a:t>Insert Your Picture Here</a:t>
            </a:r>
          </a:p>
        </p:txBody>
      </p:sp>
      <p:sp>
        <p:nvSpPr>
          <p:cNvPr id="12" name="Rectangle 11">
            <a:extLst>
              <a:ext uri="{FF2B5EF4-FFF2-40B4-BE49-F238E27FC236}">
                <a16:creationId xmlns:a16="http://schemas.microsoft.com/office/drawing/2014/main" id="{623677EC-F535-460C-B8F2-2DE379673467}"/>
              </a:ext>
            </a:extLst>
          </p:cNvPr>
          <p:cNvSpPr/>
          <p:nvPr/>
        </p:nvSpPr>
        <p:spPr>
          <a:xfrm>
            <a:off x="3720000" y="359999"/>
            <a:ext cx="4752000"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3" name="Rectangle 12">
            <a:extLst>
              <a:ext uri="{FF2B5EF4-FFF2-40B4-BE49-F238E27FC236}">
                <a16:creationId xmlns:a16="http://schemas.microsoft.com/office/drawing/2014/main" id="{33C0D9D9-BD9E-4496-B006-48F8564772EA}"/>
              </a:ext>
            </a:extLst>
          </p:cNvPr>
          <p:cNvSpPr/>
          <p:nvPr/>
        </p:nvSpPr>
        <p:spPr>
          <a:xfrm>
            <a:off x="4080000" y="711624"/>
            <a:ext cx="4032000" cy="538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Rectangle 13">
            <a:extLst>
              <a:ext uri="{FF2B5EF4-FFF2-40B4-BE49-F238E27FC236}">
                <a16:creationId xmlns:a16="http://schemas.microsoft.com/office/drawing/2014/main" id="{27B97580-930D-4D78-B1CF-B3362065422C}"/>
              </a:ext>
            </a:extLst>
          </p:cNvPr>
          <p:cNvSpPr/>
          <p:nvPr/>
        </p:nvSpPr>
        <p:spPr>
          <a:xfrm flipH="1">
            <a:off x="11475311" y="360000"/>
            <a:ext cx="357889" cy="35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9C9B2250-3DBA-4931-BA35-E001AF48DACB}"/>
              </a:ext>
            </a:extLst>
          </p:cNvPr>
          <p:cNvSpPr/>
          <p:nvPr/>
        </p:nvSpPr>
        <p:spPr>
          <a:xfrm>
            <a:off x="5735688" y="5778000"/>
            <a:ext cx="720624"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C4C4AC3B-AEEF-47EF-9226-CF64AC78260D}"/>
              </a:ext>
            </a:extLst>
          </p:cNvPr>
          <p:cNvSpPr>
            <a:spLocks noGrp="1"/>
          </p:cNvSpPr>
          <p:nvPr userDrawn="1">
            <p:ph type="ctrTitle"/>
          </p:nvPr>
        </p:nvSpPr>
        <p:spPr>
          <a:xfrm>
            <a:off x="4512000" y="924339"/>
            <a:ext cx="3168000" cy="3505580"/>
          </a:xfrm>
        </p:spPr>
        <p:txBody>
          <a:bodyPr lIns="0" tIns="0" rIns="0" bIns="0" anchor="b">
            <a:normAutofit/>
          </a:bodyPr>
          <a:lstStyle>
            <a:lvl1pPr algn="ctr">
              <a:lnSpc>
                <a:spcPct val="80000"/>
              </a:lnSpc>
              <a:defRPr sz="4000" i="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BF959-E47C-478B-BD16-0D4D033531B8}"/>
              </a:ext>
            </a:extLst>
          </p:cNvPr>
          <p:cNvSpPr>
            <a:spLocks noGrp="1"/>
          </p:cNvSpPr>
          <p:nvPr userDrawn="1">
            <p:ph type="subTitle" idx="1"/>
          </p:nvPr>
        </p:nvSpPr>
        <p:spPr>
          <a:xfrm>
            <a:off x="4512000" y="5166704"/>
            <a:ext cx="3168000" cy="766957"/>
          </a:xfrm>
        </p:spPr>
        <p:txBody>
          <a:bodyPr lIns="0" tIns="0" rIns="0" bIns="0">
            <a:normAutofit/>
          </a:bodyPr>
          <a:lstStyle>
            <a:lvl1pPr marL="0" indent="0" algn="ctr">
              <a:buNone/>
              <a:defRPr sz="20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7">
            <a:extLst>
              <a:ext uri="{FF2B5EF4-FFF2-40B4-BE49-F238E27FC236}">
                <a16:creationId xmlns:a16="http://schemas.microsoft.com/office/drawing/2014/main" id="{0A85E8A1-43CB-4B51-9B45-2010B5833B02}"/>
              </a:ext>
            </a:extLst>
          </p:cNvPr>
          <p:cNvSpPr>
            <a:spLocks noGrp="1"/>
          </p:cNvSpPr>
          <p:nvPr userDrawn="1">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A3758FB8-19A9-47B1-8D16-FC78E7E2D1ED}"/>
              </a:ext>
            </a:extLst>
          </p:cNvPr>
          <p:cNvSpPr>
            <a:spLocks noGrp="1"/>
          </p:cNvSpPr>
          <p:nvPr userDrawn="1">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Tree>
    <p:extLst>
      <p:ext uri="{BB962C8B-B14F-4D97-AF65-F5344CB8AC3E}">
        <p14:creationId xmlns:p14="http://schemas.microsoft.com/office/powerpoint/2010/main" val="3346116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838200" y="0"/>
            <a:ext cx="10896600" cy="893218"/>
          </a:xfrm>
        </p:spPr>
        <p:txBody>
          <a:bodyPr anchor="b"/>
          <a:lstStyle>
            <a:lvl1pPr algn="ctr">
              <a:defRPr/>
            </a:lvl1pPr>
          </a:lstStyle>
          <a:p>
            <a:r>
              <a:rPr lang="en-US" dirty="0"/>
              <a:t>CLICK TO EDIT MASTER TITLE STYLE</a:t>
            </a:r>
          </a:p>
        </p:txBody>
      </p:sp>
      <p:sp>
        <p:nvSpPr>
          <p:cNvPr id="7" name="Content Placeholder 5">
            <a:extLst>
              <a:ext uri="{FF2B5EF4-FFF2-40B4-BE49-F238E27FC236}">
                <a16:creationId xmlns:a16="http://schemas.microsoft.com/office/drawing/2014/main" id="{D75C1F3A-BBBB-2946-BF9D-CD1C4898C830}"/>
              </a:ext>
            </a:extLst>
          </p:cNvPr>
          <p:cNvSpPr>
            <a:spLocks noGrp="1"/>
          </p:cNvSpPr>
          <p:nvPr>
            <p:ph sz="quarter" idx="10"/>
          </p:nvPr>
        </p:nvSpPr>
        <p:spPr>
          <a:xfrm>
            <a:off x="838200" y="1690688"/>
            <a:ext cx="10896600" cy="48625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838200" y="914483"/>
            <a:ext cx="10896600" cy="602887"/>
          </a:xfrm>
        </p:spPr>
        <p:txBody>
          <a:bodyPr anchor="ctr">
            <a:normAutofit/>
          </a:bodyPr>
          <a:lstStyle>
            <a:lvl1pPr marL="0" indent="0" algn="ctr">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Tree>
    <p:extLst>
      <p:ext uri="{BB962C8B-B14F-4D97-AF65-F5344CB8AC3E}">
        <p14:creationId xmlns:p14="http://schemas.microsoft.com/office/powerpoint/2010/main" val="25749006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029B8-590B-4709-B45D-CCE1274F1218}"/>
              </a:ext>
            </a:extLst>
          </p:cNvPr>
          <p:cNvSpPr>
            <a:spLocks noGrp="1"/>
          </p:cNvSpPr>
          <p:nvPr>
            <p:ph type="title"/>
          </p:nvPr>
        </p:nvSpPr>
        <p:spPr>
          <a:xfrm>
            <a:off x="831850" y="9858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F7C8399-AFEE-4A79-9D20-853B44756384}"/>
              </a:ext>
            </a:extLst>
          </p:cNvPr>
          <p:cNvSpPr>
            <a:spLocks noGrp="1"/>
          </p:cNvSpPr>
          <p:nvPr>
            <p:ph type="body" idx="1"/>
          </p:nvPr>
        </p:nvSpPr>
        <p:spPr>
          <a:xfrm>
            <a:off x="831850" y="40052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Footer Placeholder 6">
            <a:extLst>
              <a:ext uri="{FF2B5EF4-FFF2-40B4-BE49-F238E27FC236}">
                <a16:creationId xmlns:a16="http://schemas.microsoft.com/office/drawing/2014/main" id="{29960140-2A2E-4503-8278-0345FDE3198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8" name="Slide Number Placeholder 7">
            <a:extLst>
              <a:ext uri="{FF2B5EF4-FFF2-40B4-BE49-F238E27FC236}">
                <a16:creationId xmlns:a16="http://schemas.microsoft.com/office/drawing/2014/main" id="{C5D2181E-D15A-4350-A32F-D47DCEDEF43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Rectangle 8">
            <a:extLst>
              <a:ext uri="{FF2B5EF4-FFF2-40B4-BE49-F238E27FC236}">
                <a16:creationId xmlns:a16="http://schemas.microsoft.com/office/drawing/2014/main" id="{637DDFAA-3A73-4B3E-B81D-B1D2C1818390}"/>
              </a:ext>
            </a:extLst>
          </p:cNvPr>
          <p:cNvSpPr/>
          <p:nvPr userDrawn="1"/>
        </p:nvSpPr>
        <p:spPr>
          <a:xfrm>
            <a:off x="5735687" y="5778000"/>
            <a:ext cx="720625" cy="1080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0" name="Rectangle 9">
            <a:extLst>
              <a:ext uri="{FF2B5EF4-FFF2-40B4-BE49-F238E27FC236}">
                <a16:creationId xmlns:a16="http://schemas.microsoft.com/office/drawing/2014/main" id="{909C2B09-A978-456B-A8F2-C766DA7A81D8}"/>
              </a:ext>
            </a:extLst>
          </p:cNvPr>
          <p:cNvSpPr/>
          <p:nvPr userDrawn="1"/>
        </p:nvSpPr>
        <p:spPr>
          <a:xfrm>
            <a:off x="5735688" y="0"/>
            <a:ext cx="720624"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46877170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87E81-20CC-4C8C-BB1D-A38B4DAD5A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07CDCC-7A8F-411F-AD9C-3B24B05832F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533D20-35D1-490A-BD78-47D062FBEC6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416B6B5F-82CD-40A1-8FD6-717BF4D105F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42A430C2-A8FB-4210-A7D3-AB7A97B87D4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Tree>
    <p:extLst>
      <p:ext uri="{BB962C8B-B14F-4D97-AF65-F5344CB8AC3E}">
        <p14:creationId xmlns:p14="http://schemas.microsoft.com/office/powerpoint/2010/main" val="353510569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0D959E-3051-49C8-AC81-F2B64A84FFA5}"/>
              </a:ext>
            </a:extLst>
          </p:cNvPr>
          <p:cNvSpPr>
            <a:spLocks noGrp="1"/>
          </p:cNvSpPr>
          <p:nvPr>
            <p:ph type="body" idx="1"/>
          </p:nvPr>
        </p:nvSpPr>
        <p:spPr>
          <a:xfrm>
            <a:off x="839788" y="1737873"/>
            <a:ext cx="5157787" cy="7672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9537F1-D747-4E81-81B9-B5716EA59D1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944379-270F-4361-94CB-AD13F914E9ED}"/>
              </a:ext>
            </a:extLst>
          </p:cNvPr>
          <p:cNvSpPr>
            <a:spLocks noGrp="1"/>
          </p:cNvSpPr>
          <p:nvPr>
            <p:ph type="body" sz="quarter" idx="3"/>
          </p:nvPr>
        </p:nvSpPr>
        <p:spPr>
          <a:xfrm>
            <a:off x="6172200" y="1737873"/>
            <a:ext cx="5183188" cy="7672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D0ECA14-4888-4C66-A15F-6B781D07415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90623264-E0F5-4AB3-B974-14E2E3B66D0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1" name="Slide Number Placeholder 10">
            <a:extLst>
              <a:ext uri="{FF2B5EF4-FFF2-40B4-BE49-F238E27FC236}">
                <a16:creationId xmlns:a16="http://schemas.microsoft.com/office/drawing/2014/main" id="{70C66A2F-89F8-40C6-8391-D53AEF0DF72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2" name="Title 11">
            <a:extLst>
              <a:ext uri="{FF2B5EF4-FFF2-40B4-BE49-F238E27FC236}">
                <a16:creationId xmlns:a16="http://schemas.microsoft.com/office/drawing/2014/main" id="{71072358-6CE0-4D6C-9CE9-35BFA6D1C83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17776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4096F10-4648-48FC-B20E-41DB833A838F}"/>
              </a:ext>
            </a:extLst>
          </p:cNvPr>
          <p:cNvSpPr/>
          <p:nvPr userDrawn="1"/>
        </p:nvSpPr>
        <p:spPr>
          <a:xfrm>
            <a:off x="360000" y="360000"/>
            <a:ext cx="11473200"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Rectangle 13">
            <a:extLst>
              <a:ext uri="{FF2B5EF4-FFF2-40B4-BE49-F238E27FC236}">
                <a16:creationId xmlns:a16="http://schemas.microsoft.com/office/drawing/2014/main" id="{75C63F9B-C252-4EF8-A01A-4BA6640780A5}"/>
              </a:ext>
            </a:extLst>
          </p:cNvPr>
          <p:cNvSpPr/>
          <p:nvPr userDrawn="1"/>
        </p:nvSpPr>
        <p:spPr>
          <a:xfrm>
            <a:off x="4065847" y="0"/>
            <a:ext cx="4060307" cy="1836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1ADF43FB-5D85-4CAC-94B0-3E2C9D518297}"/>
              </a:ext>
            </a:extLst>
          </p:cNvPr>
          <p:cNvSpPr/>
          <p:nvPr userDrawn="1"/>
        </p:nvSpPr>
        <p:spPr>
          <a:xfrm>
            <a:off x="4250406" y="5778000"/>
            <a:ext cx="3691188"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4104860" y="360000"/>
            <a:ext cx="4015409" cy="1330688"/>
          </a:xfrm>
        </p:spPr>
        <p:txBody>
          <a:bodyPr anchor="b"/>
          <a:lstStyle>
            <a:lvl1pPr algn="ctr">
              <a:defRPr i="0">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3" name="Freeform: Shape 12">
            <a:extLst>
              <a:ext uri="{FF2B5EF4-FFF2-40B4-BE49-F238E27FC236}">
                <a16:creationId xmlns:a16="http://schemas.microsoft.com/office/drawing/2014/main" id="{C9052014-F3D5-4680-A8B9-D47134B2BB0F}"/>
              </a:ext>
            </a:extLst>
          </p:cNvPr>
          <p:cNvSpPr/>
          <p:nvPr userDrawn="1"/>
        </p:nvSpPr>
        <p:spPr>
          <a:xfrm>
            <a:off x="720000" y="720000"/>
            <a:ext cx="10753200" cy="5382000"/>
          </a:xfrm>
          <a:custGeom>
            <a:avLst/>
            <a:gdLst>
              <a:gd name="connsiteX0" fmla="*/ 0 w 10753200"/>
              <a:gd name="connsiteY0" fmla="*/ 0 h 5382000"/>
              <a:gd name="connsiteX1" fmla="*/ 2946000 w 10753200"/>
              <a:gd name="connsiteY1" fmla="*/ 0 h 5382000"/>
              <a:gd name="connsiteX2" fmla="*/ 2946000 w 10753200"/>
              <a:gd name="connsiteY2" fmla="*/ 745624 h 5382000"/>
              <a:gd name="connsiteX3" fmla="*/ 7806000 w 10753200"/>
              <a:gd name="connsiteY3" fmla="*/ 745624 h 5382000"/>
              <a:gd name="connsiteX4" fmla="*/ 7806000 w 10753200"/>
              <a:gd name="connsiteY4" fmla="*/ 0 h 5382000"/>
              <a:gd name="connsiteX5" fmla="*/ 10753200 w 10753200"/>
              <a:gd name="connsiteY5" fmla="*/ 0 h 5382000"/>
              <a:gd name="connsiteX6" fmla="*/ 10753200 w 10753200"/>
              <a:gd name="connsiteY6" fmla="*/ 5382000 h 5382000"/>
              <a:gd name="connsiteX7" fmla="*/ 0 w 10753200"/>
              <a:gd name="connsiteY7" fmla="*/ 5382000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8" fmla="*/ 7897440 w 10753200"/>
              <a:gd name="connsiteY8" fmla="*/ 837064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 name="connsiteX6" fmla="*/ 2946000 w 10753200"/>
              <a:gd name="connsiteY6"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200" h="5382000">
                <a:moveTo>
                  <a:pt x="7806000" y="0"/>
                </a:moveTo>
                <a:lnTo>
                  <a:pt x="10753200" y="0"/>
                </a:lnTo>
                <a:lnTo>
                  <a:pt x="10753200" y="5382000"/>
                </a:lnTo>
                <a:lnTo>
                  <a:pt x="0" y="5382000"/>
                </a:lnTo>
                <a:lnTo>
                  <a:pt x="0" y="0"/>
                </a:lnTo>
                <a:lnTo>
                  <a:pt x="294600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177066438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Top Ligh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4096F10-4648-48FC-B20E-41DB833A838F}"/>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Rectangle 13">
            <a:extLst>
              <a:ext uri="{FF2B5EF4-FFF2-40B4-BE49-F238E27FC236}">
                <a16:creationId xmlns:a16="http://schemas.microsoft.com/office/drawing/2014/main" id="{75C63F9B-C252-4EF8-A01A-4BA6640780A5}"/>
              </a:ext>
            </a:extLst>
          </p:cNvPr>
          <p:cNvSpPr/>
          <p:nvPr userDrawn="1"/>
        </p:nvSpPr>
        <p:spPr>
          <a:xfrm>
            <a:off x="4065847" y="0"/>
            <a:ext cx="4060307" cy="1836000"/>
          </a:xfrm>
          <a:prstGeom prst="rect">
            <a:avLst/>
          </a:prstGeom>
          <a:solidFill>
            <a:schemeClr val="accent5">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1ADF43FB-5D85-4CAC-94B0-3E2C9D518297}"/>
              </a:ext>
            </a:extLst>
          </p:cNvPr>
          <p:cNvSpPr/>
          <p:nvPr userDrawn="1"/>
        </p:nvSpPr>
        <p:spPr>
          <a:xfrm>
            <a:off x="4250406" y="5778000"/>
            <a:ext cx="3691188" cy="1080000"/>
          </a:xfrm>
          <a:prstGeom prst="rect">
            <a:avLst/>
          </a:prstGeom>
          <a:solidFill>
            <a:schemeClr val="accent5">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4104860" y="360000"/>
            <a:ext cx="4015409" cy="1330688"/>
          </a:xfrm>
        </p:spPr>
        <p:txBody>
          <a:bodyPr anchor="b"/>
          <a:lstStyle>
            <a:lvl1pPr algn="ctr">
              <a:defRPr i="0">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3" name="Freeform: Shape 12">
            <a:extLst>
              <a:ext uri="{FF2B5EF4-FFF2-40B4-BE49-F238E27FC236}">
                <a16:creationId xmlns:a16="http://schemas.microsoft.com/office/drawing/2014/main" id="{C9052014-F3D5-4680-A8B9-D47134B2BB0F}"/>
              </a:ext>
            </a:extLst>
          </p:cNvPr>
          <p:cNvSpPr/>
          <p:nvPr userDrawn="1"/>
        </p:nvSpPr>
        <p:spPr>
          <a:xfrm>
            <a:off x="720000" y="720000"/>
            <a:ext cx="10753200" cy="5382000"/>
          </a:xfrm>
          <a:custGeom>
            <a:avLst/>
            <a:gdLst>
              <a:gd name="connsiteX0" fmla="*/ 0 w 10753200"/>
              <a:gd name="connsiteY0" fmla="*/ 0 h 5382000"/>
              <a:gd name="connsiteX1" fmla="*/ 2946000 w 10753200"/>
              <a:gd name="connsiteY1" fmla="*/ 0 h 5382000"/>
              <a:gd name="connsiteX2" fmla="*/ 2946000 w 10753200"/>
              <a:gd name="connsiteY2" fmla="*/ 745624 h 5382000"/>
              <a:gd name="connsiteX3" fmla="*/ 7806000 w 10753200"/>
              <a:gd name="connsiteY3" fmla="*/ 745624 h 5382000"/>
              <a:gd name="connsiteX4" fmla="*/ 7806000 w 10753200"/>
              <a:gd name="connsiteY4" fmla="*/ 0 h 5382000"/>
              <a:gd name="connsiteX5" fmla="*/ 10753200 w 10753200"/>
              <a:gd name="connsiteY5" fmla="*/ 0 h 5382000"/>
              <a:gd name="connsiteX6" fmla="*/ 10753200 w 10753200"/>
              <a:gd name="connsiteY6" fmla="*/ 5382000 h 5382000"/>
              <a:gd name="connsiteX7" fmla="*/ 0 w 10753200"/>
              <a:gd name="connsiteY7" fmla="*/ 5382000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8" fmla="*/ 7897440 w 10753200"/>
              <a:gd name="connsiteY8" fmla="*/ 837064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 name="connsiteX6" fmla="*/ 2946000 w 10753200"/>
              <a:gd name="connsiteY6"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200" h="5382000">
                <a:moveTo>
                  <a:pt x="7806000" y="0"/>
                </a:moveTo>
                <a:lnTo>
                  <a:pt x="10753200" y="0"/>
                </a:lnTo>
                <a:lnTo>
                  <a:pt x="10753200" y="5382000"/>
                </a:lnTo>
                <a:lnTo>
                  <a:pt x="0" y="5382000"/>
                </a:lnTo>
                <a:lnTo>
                  <a:pt x="0" y="0"/>
                </a:lnTo>
                <a:lnTo>
                  <a:pt x="2946000" y="0"/>
                </a:lnTo>
              </a:path>
            </a:pathLst>
          </a:custGeom>
          <a:noFill/>
          <a:ln>
            <a:solidFill>
              <a:schemeClr val="accent3"/>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39780478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Only" preserve="1">
  <p:cSld name="Title Only Left Light">
    <p:bg>
      <p:bgPr>
        <a:solidFill>
          <a:schemeClr val="accent6">
            <a:lumMod val="5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07A34A-1BB3-4673-8E88-53D27CCD8A14}"/>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1ADF43FB-5D85-4CAC-94B0-3E2C9D518297}"/>
              </a:ext>
            </a:extLst>
          </p:cNvPr>
          <p:cNvSpPr/>
          <p:nvPr userDrawn="1"/>
        </p:nvSpPr>
        <p:spPr>
          <a:xfrm>
            <a:off x="0" y="2385000"/>
            <a:ext cx="72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1003851" y="2453081"/>
            <a:ext cx="4015409" cy="1330688"/>
          </a:xfrm>
        </p:spPr>
        <p:txBody>
          <a:bodyPr anchor="b"/>
          <a:lstStyle>
            <a:lvl1pPr algn="ctr">
              <a:defRPr i="0">
                <a:solidFill>
                  <a:schemeClr val="accent3">
                    <a:lumMod val="75000"/>
                  </a:schemeClr>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1" name="Rectangle 10">
            <a:extLst>
              <a:ext uri="{FF2B5EF4-FFF2-40B4-BE49-F238E27FC236}">
                <a16:creationId xmlns:a16="http://schemas.microsoft.com/office/drawing/2014/main" id="{500DE010-77BA-4E35-97A1-A032049D87CB}"/>
              </a:ext>
            </a:extLst>
          </p:cNvPr>
          <p:cNvSpPr/>
          <p:nvPr userDrawn="1"/>
        </p:nvSpPr>
        <p:spPr>
          <a:xfrm>
            <a:off x="11112000" y="2385000"/>
            <a:ext cx="108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7" name="Freeform: Shape 16">
            <a:extLst>
              <a:ext uri="{FF2B5EF4-FFF2-40B4-BE49-F238E27FC236}">
                <a16:creationId xmlns:a16="http://schemas.microsoft.com/office/drawing/2014/main" id="{7DA9AB89-FE71-4487-BE1F-7DA75DEB7CC3}"/>
              </a:ext>
            </a:extLst>
          </p:cNvPr>
          <p:cNvSpPr/>
          <p:nvPr userDrawn="1"/>
        </p:nvSpPr>
        <p:spPr>
          <a:xfrm rot="16200000">
            <a:off x="3387001" y="-1960199"/>
            <a:ext cx="5418000" cy="10778400"/>
          </a:xfrm>
          <a:custGeom>
            <a:avLst/>
            <a:gdLst>
              <a:gd name="connsiteX0" fmla="*/ 0 w 10767616"/>
              <a:gd name="connsiteY0" fmla="*/ 0 h 5418000"/>
              <a:gd name="connsiteX1" fmla="*/ 2921260 w 10767616"/>
              <a:gd name="connsiteY1" fmla="*/ 0 h 5418000"/>
              <a:gd name="connsiteX2" fmla="*/ 2921260 w 10767616"/>
              <a:gd name="connsiteY2" fmla="*/ 246371 h 5418000"/>
              <a:gd name="connsiteX3" fmla="*/ 7861969 w 10767616"/>
              <a:gd name="connsiteY3" fmla="*/ 246371 h 5418000"/>
              <a:gd name="connsiteX4" fmla="*/ 7861969 w 10767616"/>
              <a:gd name="connsiteY4" fmla="*/ 0 h 5418000"/>
              <a:gd name="connsiteX5" fmla="*/ 10767616 w 10767616"/>
              <a:gd name="connsiteY5" fmla="*/ 0 h 5418000"/>
              <a:gd name="connsiteX6" fmla="*/ 10767616 w 10767616"/>
              <a:gd name="connsiteY6" fmla="*/ 5418000 h 5418000"/>
              <a:gd name="connsiteX7" fmla="*/ 0 w 10767616"/>
              <a:gd name="connsiteY7" fmla="*/ 5418000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8" fmla="*/ 7953409 w 10767616"/>
              <a:gd name="connsiteY8" fmla="*/ 337811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 name="connsiteX6" fmla="*/ 2921260 w 10767616"/>
              <a:gd name="connsiteY6"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616" h="5418000">
                <a:moveTo>
                  <a:pt x="7861969" y="0"/>
                </a:moveTo>
                <a:lnTo>
                  <a:pt x="10767616" y="0"/>
                </a:lnTo>
                <a:lnTo>
                  <a:pt x="10767616" y="5418000"/>
                </a:lnTo>
                <a:lnTo>
                  <a:pt x="0" y="5418000"/>
                </a:lnTo>
                <a:lnTo>
                  <a:pt x="0" y="0"/>
                </a:lnTo>
                <a:lnTo>
                  <a:pt x="2921260" y="0"/>
                </a:lnTo>
              </a:path>
            </a:pathLst>
          </a:custGeom>
          <a:noFill/>
          <a:ln>
            <a:solidFill>
              <a:schemeClr val="accent4"/>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9" name="Rectangle 18">
            <a:extLst>
              <a:ext uri="{FF2B5EF4-FFF2-40B4-BE49-F238E27FC236}">
                <a16:creationId xmlns:a16="http://schemas.microsoft.com/office/drawing/2014/main" id="{2BB0C100-97B0-4EEE-B661-715650D5E826}"/>
              </a:ext>
            </a:extLst>
          </p:cNvPr>
          <p:cNvSpPr/>
          <p:nvPr userDrawn="1"/>
        </p:nvSpPr>
        <p:spPr>
          <a:xfrm flipH="1">
            <a:off x="706800" y="5778001"/>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112478460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Only" preserve="1">
  <p:cSld name="Title Only Right Light">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07A34A-1BB3-4673-8E88-53D27CCD8A14}"/>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1ADF43FB-5D85-4CAC-94B0-3E2C9D518297}"/>
              </a:ext>
            </a:extLst>
          </p:cNvPr>
          <p:cNvSpPr/>
          <p:nvPr userDrawn="1"/>
        </p:nvSpPr>
        <p:spPr>
          <a:xfrm>
            <a:off x="0" y="2385000"/>
            <a:ext cx="36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7108590" y="2453081"/>
            <a:ext cx="4015409" cy="1330688"/>
          </a:xfrm>
        </p:spPr>
        <p:txBody>
          <a:bodyPr anchor="b"/>
          <a:lstStyle>
            <a:lvl1pPr algn="ctr">
              <a:defRPr i="0">
                <a:solidFill>
                  <a:schemeClr val="accent3">
                    <a:lumMod val="75000"/>
                  </a:schemeClr>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1" name="Rectangle 10">
            <a:extLst>
              <a:ext uri="{FF2B5EF4-FFF2-40B4-BE49-F238E27FC236}">
                <a16:creationId xmlns:a16="http://schemas.microsoft.com/office/drawing/2014/main" id="{500DE010-77BA-4E35-97A1-A032049D87CB}"/>
              </a:ext>
            </a:extLst>
          </p:cNvPr>
          <p:cNvSpPr/>
          <p:nvPr userDrawn="1"/>
        </p:nvSpPr>
        <p:spPr>
          <a:xfrm>
            <a:off x="11471998" y="2385000"/>
            <a:ext cx="720001"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7" name="Freeform: Shape 16">
            <a:extLst>
              <a:ext uri="{FF2B5EF4-FFF2-40B4-BE49-F238E27FC236}">
                <a16:creationId xmlns:a16="http://schemas.microsoft.com/office/drawing/2014/main" id="{7DA9AB89-FE71-4487-BE1F-7DA75DEB7CC3}"/>
              </a:ext>
            </a:extLst>
          </p:cNvPr>
          <p:cNvSpPr/>
          <p:nvPr userDrawn="1"/>
        </p:nvSpPr>
        <p:spPr>
          <a:xfrm rot="5400000" flipH="1">
            <a:off x="3387001" y="-1960199"/>
            <a:ext cx="5418000" cy="10778400"/>
          </a:xfrm>
          <a:custGeom>
            <a:avLst/>
            <a:gdLst>
              <a:gd name="connsiteX0" fmla="*/ 0 w 10767616"/>
              <a:gd name="connsiteY0" fmla="*/ 0 h 5418000"/>
              <a:gd name="connsiteX1" fmla="*/ 2921260 w 10767616"/>
              <a:gd name="connsiteY1" fmla="*/ 0 h 5418000"/>
              <a:gd name="connsiteX2" fmla="*/ 2921260 w 10767616"/>
              <a:gd name="connsiteY2" fmla="*/ 246371 h 5418000"/>
              <a:gd name="connsiteX3" fmla="*/ 7861969 w 10767616"/>
              <a:gd name="connsiteY3" fmla="*/ 246371 h 5418000"/>
              <a:gd name="connsiteX4" fmla="*/ 7861969 w 10767616"/>
              <a:gd name="connsiteY4" fmla="*/ 0 h 5418000"/>
              <a:gd name="connsiteX5" fmla="*/ 10767616 w 10767616"/>
              <a:gd name="connsiteY5" fmla="*/ 0 h 5418000"/>
              <a:gd name="connsiteX6" fmla="*/ 10767616 w 10767616"/>
              <a:gd name="connsiteY6" fmla="*/ 5418000 h 5418000"/>
              <a:gd name="connsiteX7" fmla="*/ 0 w 10767616"/>
              <a:gd name="connsiteY7" fmla="*/ 5418000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8" fmla="*/ 7953409 w 10767616"/>
              <a:gd name="connsiteY8" fmla="*/ 337811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 name="connsiteX6" fmla="*/ 2921260 w 10767616"/>
              <a:gd name="connsiteY6"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616" h="5418000">
                <a:moveTo>
                  <a:pt x="7861969" y="0"/>
                </a:moveTo>
                <a:lnTo>
                  <a:pt x="10767616" y="0"/>
                </a:lnTo>
                <a:lnTo>
                  <a:pt x="10767616" y="5418000"/>
                </a:lnTo>
                <a:lnTo>
                  <a:pt x="0" y="5418000"/>
                </a:lnTo>
                <a:lnTo>
                  <a:pt x="0" y="0"/>
                </a:lnTo>
                <a:lnTo>
                  <a:pt x="2921260" y="0"/>
                </a:lnTo>
              </a:path>
            </a:pathLst>
          </a:custGeom>
          <a:noFill/>
          <a:ln>
            <a:solidFill>
              <a:schemeClr val="accent4"/>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2" name="Rectangle 11">
            <a:extLst>
              <a:ext uri="{FF2B5EF4-FFF2-40B4-BE49-F238E27FC236}">
                <a16:creationId xmlns:a16="http://schemas.microsoft.com/office/drawing/2014/main" id="{41CF587A-B161-455A-8783-631E82DF3D52}"/>
              </a:ext>
            </a:extLst>
          </p:cNvPr>
          <p:cNvSpPr/>
          <p:nvPr userDrawn="1"/>
        </p:nvSpPr>
        <p:spPr>
          <a:xfrm flipH="1">
            <a:off x="11125201" y="720000"/>
            <a:ext cx="360000" cy="3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287664352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Only" preserve="1">
  <p:cSld name="Title Only Left Dark">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07A34A-1BB3-4673-8E88-53D27CCD8A14}"/>
              </a:ext>
            </a:extLst>
          </p:cNvPr>
          <p:cNvSpPr/>
          <p:nvPr userDrawn="1"/>
        </p:nvSpPr>
        <p:spPr>
          <a:xfrm>
            <a:off x="360000" y="360000"/>
            <a:ext cx="11473200" cy="613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1ADF43FB-5D85-4CAC-94B0-3E2C9D518297}"/>
              </a:ext>
            </a:extLst>
          </p:cNvPr>
          <p:cNvSpPr/>
          <p:nvPr userDrawn="1"/>
        </p:nvSpPr>
        <p:spPr>
          <a:xfrm>
            <a:off x="0" y="2385000"/>
            <a:ext cx="72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1003851" y="2453081"/>
            <a:ext cx="4015409" cy="1330688"/>
          </a:xfrm>
        </p:spPr>
        <p:txBody>
          <a:bodyPr anchor="b"/>
          <a:lstStyle>
            <a:lvl1pPr algn="ctr">
              <a:defRPr i="0">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1" name="Rectangle 10">
            <a:extLst>
              <a:ext uri="{FF2B5EF4-FFF2-40B4-BE49-F238E27FC236}">
                <a16:creationId xmlns:a16="http://schemas.microsoft.com/office/drawing/2014/main" id="{500DE010-77BA-4E35-97A1-A032049D87CB}"/>
              </a:ext>
            </a:extLst>
          </p:cNvPr>
          <p:cNvSpPr/>
          <p:nvPr userDrawn="1"/>
        </p:nvSpPr>
        <p:spPr>
          <a:xfrm>
            <a:off x="11112000" y="2385000"/>
            <a:ext cx="108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7" name="Freeform: Shape 16">
            <a:extLst>
              <a:ext uri="{FF2B5EF4-FFF2-40B4-BE49-F238E27FC236}">
                <a16:creationId xmlns:a16="http://schemas.microsoft.com/office/drawing/2014/main" id="{7DA9AB89-FE71-4487-BE1F-7DA75DEB7CC3}"/>
              </a:ext>
            </a:extLst>
          </p:cNvPr>
          <p:cNvSpPr/>
          <p:nvPr userDrawn="1"/>
        </p:nvSpPr>
        <p:spPr>
          <a:xfrm rot="16200000">
            <a:off x="3387001" y="-1960199"/>
            <a:ext cx="5418000" cy="10778400"/>
          </a:xfrm>
          <a:custGeom>
            <a:avLst/>
            <a:gdLst>
              <a:gd name="connsiteX0" fmla="*/ 0 w 10767616"/>
              <a:gd name="connsiteY0" fmla="*/ 0 h 5418000"/>
              <a:gd name="connsiteX1" fmla="*/ 2921260 w 10767616"/>
              <a:gd name="connsiteY1" fmla="*/ 0 h 5418000"/>
              <a:gd name="connsiteX2" fmla="*/ 2921260 w 10767616"/>
              <a:gd name="connsiteY2" fmla="*/ 246371 h 5418000"/>
              <a:gd name="connsiteX3" fmla="*/ 7861969 w 10767616"/>
              <a:gd name="connsiteY3" fmla="*/ 246371 h 5418000"/>
              <a:gd name="connsiteX4" fmla="*/ 7861969 w 10767616"/>
              <a:gd name="connsiteY4" fmla="*/ 0 h 5418000"/>
              <a:gd name="connsiteX5" fmla="*/ 10767616 w 10767616"/>
              <a:gd name="connsiteY5" fmla="*/ 0 h 5418000"/>
              <a:gd name="connsiteX6" fmla="*/ 10767616 w 10767616"/>
              <a:gd name="connsiteY6" fmla="*/ 5418000 h 5418000"/>
              <a:gd name="connsiteX7" fmla="*/ 0 w 10767616"/>
              <a:gd name="connsiteY7" fmla="*/ 5418000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8" fmla="*/ 7953409 w 10767616"/>
              <a:gd name="connsiteY8" fmla="*/ 337811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 name="connsiteX6" fmla="*/ 2921260 w 10767616"/>
              <a:gd name="connsiteY6"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616" h="5418000">
                <a:moveTo>
                  <a:pt x="7861969" y="0"/>
                </a:moveTo>
                <a:lnTo>
                  <a:pt x="10767616" y="0"/>
                </a:lnTo>
                <a:lnTo>
                  <a:pt x="10767616" y="5418000"/>
                </a:lnTo>
                <a:lnTo>
                  <a:pt x="0" y="5418000"/>
                </a:lnTo>
                <a:lnTo>
                  <a:pt x="0" y="0"/>
                </a:lnTo>
                <a:lnTo>
                  <a:pt x="292126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9" name="Rectangle 18">
            <a:extLst>
              <a:ext uri="{FF2B5EF4-FFF2-40B4-BE49-F238E27FC236}">
                <a16:creationId xmlns:a16="http://schemas.microsoft.com/office/drawing/2014/main" id="{2BB0C100-97B0-4EEE-B661-715650D5E826}"/>
              </a:ext>
            </a:extLst>
          </p:cNvPr>
          <p:cNvSpPr/>
          <p:nvPr userDrawn="1"/>
        </p:nvSpPr>
        <p:spPr>
          <a:xfrm flipH="1">
            <a:off x="706800" y="5778001"/>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360120247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9373E7-96AD-4D3A-89FC-75B37BB2C87B}"/>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5" name="Footer Placeholder 4">
            <a:extLst>
              <a:ext uri="{FF2B5EF4-FFF2-40B4-BE49-F238E27FC236}">
                <a16:creationId xmlns:a16="http://schemas.microsoft.com/office/drawing/2014/main" id="{9E01CD27-564C-4C36-AFC8-1DAB684F65E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6" name="Slide Number Placeholder 5">
            <a:extLst>
              <a:ext uri="{FF2B5EF4-FFF2-40B4-BE49-F238E27FC236}">
                <a16:creationId xmlns:a16="http://schemas.microsoft.com/office/drawing/2014/main" id="{1788FFDF-C113-4368-A9BD-F6D9A2962B8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Tree>
    <p:extLst>
      <p:ext uri="{BB962C8B-B14F-4D97-AF65-F5344CB8AC3E}">
        <p14:creationId xmlns:p14="http://schemas.microsoft.com/office/powerpoint/2010/main" val="385126709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blank" preserve="1">
  <p:cSld name="Blank with Bor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9373E7-96AD-4D3A-89FC-75B37BB2C87B}"/>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5" name="Footer Placeholder 4">
            <a:extLst>
              <a:ext uri="{FF2B5EF4-FFF2-40B4-BE49-F238E27FC236}">
                <a16:creationId xmlns:a16="http://schemas.microsoft.com/office/drawing/2014/main" id="{9E01CD27-564C-4C36-AFC8-1DAB684F65E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6" name="Slide Number Placeholder 5">
            <a:extLst>
              <a:ext uri="{FF2B5EF4-FFF2-40B4-BE49-F238E27FC236}">
                <a16:creationId xmlns:a16="http://schemas.microsoft.com/office/drawing/2014/main" id="{1788FFDF-C113-4368-A9BD-F6D9A2962B8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8" name="Rectangle 7">
            <a:extLst>
              <a:ext uri="{FF2B5EF4-FFF2-40B4-BE49-F238E27FC236}">
                <a16:creationId xmlns:a16="http://schemas.microsoft.com/office/drawing/2014/main" id="{582268F6-10A6-447E-9928-37CC0D5A4B0A}"/>
              </a:ext>
            </a:extLst>
          </p:cNvPr>
          <p:cNvSpPr/>
          <p:nvPr userDrawn="1"/>
        </p:nvSpPr>
        <p:spPr>
          <a:xfrm>
            <a:off x="720000" y="720000"/>
            <a:ext cx="10753200" cy="5382000"/>
          </a:xfrm>
          <a:prstGeom prst="rect">
            <a:avLst/>
          </a:prstGeom>
          <a:noFill/>
          <a:ln>
            <a:solidFill>
              <a:schemeClr val="accent3"/>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673680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F3F3F">
                    <a:tint val="75000"/>
                  </a:srgbClr>
                </a:solidFill>
                <a:effectLst/>
                <a:uLnTx/>
                <a:uFillTx/>
                <a:latin typeface="Gill Sans Nova Light"/>
                <a:ea typeface="+mn-ea"/>
                <a:cs typeface="+mn-cs"/>
              </a:rPr>
              <a:t>Add a footer</a:t>
            </a:r>
          </a:p>
        </p:txBody>
      </p:sp>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839788" y="987426"/>
            <a:ext cx="3932237" cy="1868896"/>
          </a:xfrm>
        </p:spPr>
        <p:txBody>
          <a:bodyPr anchor="b"/>
          <a:lstStyle/>
          <a:p>
            <a:r>
              <a:rPr lang="en-US" noProof="0"/>
              <a:t>Click to edit Master title style</a:t>
            </a:r>
          </a:p>
        </p:txBody>
      </p:sp>
      <p:sp>
        <p:nvSpPr>
          <p:cNvPr id="4" name="Content Placeholder 2">
            <a:extLst>
              <a:ext uri="{FF2B5EF4-FFF2-40B4-BE49-F238E27FC236}">
                <a16:creationId xmlns:a16="http://schemas.microsoft.com/office/drawing/2014/main" id="{51B3D6EB-0B4B-4C00-A78E-E618E038C9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3">
            <a:extLst>
              <a:ext uri="{FF2B5EF4-FFF2-40B4-BE49-F238E27FC236}">
                <a16:creationId xmlns:a16="http://schemas.microsoft.com/office/drawing/2014/main" id="{06353079-34E7-4CF0-8300-BCC1060B3B33}"/>
              </a:ext>
            </a:extLst>
          </p:cNvPr>
          <p:cNvSpPr>
            <a:spLocks noGrp="1"/>
          </p:cNvSpPr>
          <p:nvPr>
            <p:ph type="body" sz="half" idx="2"/>
          </p:nvPr>
        </p:nvSpPr>
        <p:spPr>
          <a:xfrm>
            <a:off x="839788" y="2856322"/>
            <a:ext cx="3932237" cy="301266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Tree>
    <p:extLst>
      <p:ext uri="{BB962C8B-B14F-4D97-AF65-F5344CB8AC3E}">
        <p14:creationId xmlns:p14="http://schemas.microsoft.com/office/powerpoint/2010/main" val="176034268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280A-DD18-47F6-A3B4-3B0571BE0C04}"/>
              </a:ext>
            </a:extLst>
          </p:cNvPr>
          <p:cNvSpPr>
            <a:spLocks noGrp="1"/>
          </p:cNvSpPr>
          <p:nvPr>
            <p:ph type="title"/>
          </p:nvPr>
        </p:nvSpPr>
        <p:spPr>
          <a:xfrm>
            <a:off x="839788" y="987424"/>
            <a:ext cx="3932237" cy="1069975"/>
          </a:xfrm>
        </p:spPr>
        <p:txBody>
          <a:bodyPr anchor="b"/>
          <a:lstStyle>
            <a:lvl1pPr algn="l">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3055BB1-64FB-4BD8-95CC-0516CA79BE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364E89-A8EE-406F-81DD-C6357B15C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Footer Placeholder 7">
            <a:extLst>
              <a:ext uri="{FF2B5EF4-FFF2-40B4-BE49-F238E27FC236}">
                <a16:creationId xmlns:a16="http://schemas.microsoft.com/office/drawing/2014/main" id="{508C719C-3F6B-4A74-BAD7-C48CE3BB03E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D8CFE0CD-5513-4A5E-9C88-11D165C6291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Tree>
    <p:extLst>
      <p:ext uri="{BB962C8B-B14F-4D97-AF65-F5344CB8AC3E}">
        <p14:creationId xmlns:p14="http://schemas.microsoft.com/office/powerpoint/2010/main" val="9519648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8D39141-3E8E-4545-90DB-291A0E5F139B}"/>
              </a:ext>
            </a:extLst>
          </p:cNvPr>
          <p:cNvSpPr>
            <a:spLocks noGrp="1"/>
          </p:cNvSpPr>
          <p:nvPr>
            <p:ph type="pic" sz="quarter" idx="12" hasCustomPrompt="1"/>
          </p:nvPr>
        </p:nvSpPr>
        <p:spPr>
          <a:xfrm>
            <a:off x="0" y="0"/>
            <a:ext cx="12192000" cy="6858000"/>
          </a:xfrm>
          <a:solidFill>
            <a:schemeClr val="tx1">
              <a:lumMod val="75000"/>
              <a:lumOff val="25000"/>
            </a:schemeClr>
          </a:solidFill>
        </p:spPr>
        <p:txBody>
          <a:bodyPr lIns="612000" tIns="0" anchor="ctr"/>
          <a:lstStyle>
            <a:lvl1pPr marL="0" indent="0" algn="l">
              <a:lnSpc>
                <a:spcPct val="100000"/>
              </a:lnSpc>
              <a:buNone/>
              <a:defRPr sz="1200" i="1">
                <a:solidFill>
                  <a:schemeClr val="bg1">
                    <a:lumMod val="75000"/>
                  </a:schemeClr>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AD90A062-54B3-47F2-9D6A-5BC9575208D2}"/>
              </a:ext>
            </a:extLst>
          </p:cNvPr>
          <p:cNvSpPr>
            <a:spLocks noGrp="1"/>
          </p:cNvSpPr>
          <p:nvPr>
            <p:ph type="ctrTitle"/>
          </p:nvPr>
        </p:nvSpPr>
        <p:spPr>
          <a:xfrm>
            <a:off x="2520000" y="0"/>
            <a:ext cx="9672000" cy="6857999"/>
          </a:xfrm>
          <a:solidFill>
            <a:schemeClr val="tx2">
              <a:alpha val="70000"/>
            </a:schemeClr>
          </a:solidFill>
        </p:spPr>
        <p:txBody>
          <a:bodyPr lIns="1116000" rIns="180000" anchor="ctr"/>
          <a:lstStyle>
            <a:lvl1pPr algn="l">
              <a:defRPr sz="5000" cap="all"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5C97F3D-57FA-4E82-9EEC-E93088055A15}"/>
              </a:ext>
            </a:extLst>
          </p:cNvPr>
          <p:cNvSpPr>
            <a:spLocks noGrp="1"/>
          </p:cNvSpPr>
          <p:nvPr>
            <p:ph type="subTitle" idx="1"/>
          </p:nvPr>
        </p:nvSpPr>
        <p:spPr>
          <a:xfrm>
            <a:off x="3600000" y="4276447"/>
            <a:ext cx="5161550" cy="620016"/>
          </a:xfrm>
          <a:gradFill>
            <a:gsLst>
              <a:gs pos="0">
                <a:schemeClr val="tx2"/>
              </a:gs>
              <a:gs pos="100000">
                <a:schemeClr val="accent2"/>
              </a:gs>
            </a:gsLst>
            <a:lin ang="14400000" scaled="0"/>
          </a:gradFill>
        </p:spPr>
        <p:txBody>
          <a:bodyPr lIns="144000" anchor="ctr"/>
          <a:lstStyle>
            <a:lvl1pPr marL="0" indent="0" algn="l">
              <a:buNone/>
              <a:defRPr sz="2400" b="1" i="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Footer Placeholder 6">
            <a:extLst>
              <a:ext uri="{FF2B5EF4-FFF2-40B4-BE49-F238E27FC236}">
                <a16:creationId xmlns:a16="http://schemas.microsoft.com/office/drawing/2014/main" id="{E31775C8-C7F0-4EC5-A9C0-53AE3A0C5F7B}"/>
              </a:ext>
            </a:extLst>
          </p:cNvPr>
          <p:cNvSpPr>
            <a:spLocks noGrp="1"/>
          </p:cNvSpPr>
          <p:nvPr>
            <p:ph type="ftr" sz="quarter" idx="10"/>
          </p:nvPr>
        </p:nvSpPr>
        <p:spPr>
          <a:xfrm>
            <a:off x="3600000" y="6262080"/>
            <a:ext cx="7560000" cy="36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9E8B0AE2-DA19-49E2-AC81-5272385D304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Tree>
    <p:extLst>
      <p:ext uri="{BB962C8B-B14F-4D97-AF65-F5344CB8AC3E}">
        <p14:creationId xmlns:p14="http://schemas.microsoft.com/office/powerpoint/2010/main" val="316996261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75689F-8B6B-4484-8064-90B4D8FB7C72}"/>
              </a:ext>
            </a:extLst>
          </p:cNvPr>
          <p:cNvSpPr>
            <a:spLocks noGrp="1"/>
          </p:cNvSpPr>
          <p:nvPr>
            <p:ph type="body" sz="quarter" idx="13" hasCustomPrompt="1"/>
          </p:nvPr>
        </p:nvSpPr>
        <p:spPr>
          <a:xfrm>
            <a:off x="1147343" y="2731933"/>
            <a:ext cx="6903253" cy="3350673"/>
          </a:xfrm>
          <a:gradFill>
            <a:gsLst>
              <a:gs pos="0">
                <a:schemeClr val="tx2"/>
              </a:gs>
              <a:gs pos="100000">
                <a:schemeClr val="accent2"/>
              </a:gs>
            </a:gsLst>
            <a:lin ang="14400000" scaled="0"/>
          </a:gradFill>
        </p:spPr>
        <p:txBody>
          <a:bodyPr lIns="576000" tIns="1872000" rIns="576000"/>
          <a:lstStyle>
            <a:lvl1pPr marL="0" indent="0">
              <a:lnSpc>
                <a:spcPts val="2000"/>
              </a:lnSpc>
              <a:buNone/>
              <a:defRPr>
                <a:solidFill>
                  <a:schemeClr val="bg1"/>
                </a:solidFill>
              </a:defRPr>
            </a:lvl1pPr>
          </a:lstStyle>
          <a:p>
            <a:pPr lvl="0"/>
            <a:r>
              <a:rPr lang="en-US" dirty="0"/>
              <a:t>Describe Your Big Idea</a:t>
            </a:r>
          </a:p>
        </p:txBody>
      </p:sp>
      <p:sp>
        <p:nvSpPr>
          <p:cNvPr id="21" name="Picture Placeholder 20">
            <a:extLst>
              <a:ext uri="{FF2B5EF4-FFF2-40B4-BE49-F238E27FC236}">
                <a16:creationId xmlns:a16="http://schemas.microsoft.com/office/drawing/2014/main" id="{C57B9832-0120-4094-8C27-082E3533C5DC}"/>
              </a:ext>
            </a:extLst>
          </p:cNvPr>
          <p:cNvSpPr>
            <a:spLocks noGrp="1"/>
          </p:cNvSpPr>
          <p:nvPr>
            <p:ph type="pic" sz="quarter" idx="12" hasCustomPrompt="1"/>
          </p:nvPr>
        </p:nvSpPr>
        <p:spPr>
          <a:xfrm>
            <a:off x="0" y="0"/>
            <a:ext cx="12012000" cy="6858000"/>
          </a:xfrm>
          <a:custGeom>
            <a:avLst/>
            <a:gdLst>
              <a:gd name="connsiteX0" fmla="*/ 0 w 12012000"/>
              <a:gd name="connsiteY0" fmla="*/ 0 h 6858000"/>
              <a:gd name="connsiteX1" fmla="*/ 8592000 w 12012000"/>
              <a:gd name="connsiteY1" fmla="*/ 0 h 6858000"/>
              <a:gd name="connsiteX2" fmla="*/ 8592000 w 12012000"/>
              <a:gd name="connsiteY2" fmla="*/ 180000 h 6858000"/>
              <a:gd name="connsiteX3" fmla="*/ 12012000 w 12012000"/>
              <a:gd name="connsiteY3" fmla="*/ 180000 h 6858000"/>
              <a:gd name="connsiteX4" fmla="*/ 12012000 w 12012000"/>
              <a:gd name="connsiteY4" fmla="*/ 6678000 h 6858000"/>
              <a:gd name="connsiteX5" fmla="*/ 8592000 w 12012000"/>
              <a:gd name="connsiteY5" fmla="*/ 6678000 h 6858000"/>
              <a:gd name="connsiteX6" fmla="*/ 8592000 w 12012000"/>
              <a:gd name="connsiteY6" fmla="*/ 6858000 h 6858000"/>
              <a:gd name="connsiteX7" fmla="*/ 0 w 1201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2000" h="6858000">
                <a:moveTo>
                  <a:pt x="0" y="0"/>
                </a:moveTo>
                <a:lnTo>
                  <a:pt x="8592000" y="0"/>
                </a:lnTo>
                <a:lnTo>
                  <a:pt x="8592000" y="180000"/>
                </a:lnTo>
                <a:lnTo>
                  <a:pt x="12012000" y="180000"/>
                </a:lnTo>
                <a:lnTo>
                  <a:pt x="12012000" y="6678000"/>
                </a:lnTo>
                <a:lnTo>
                  <a:pt x="8592000" y="6678000"/>
                </a:lnTo>
                <a:lnTo>
                  <a:pt x="8592000" y="6858000"/>
                </a:lnTo>
                <a:lnTo>
                  <a:pt x="0" y="6858000"/>
                </a:lnTo>
                <a:close/>
              </a:path>
            </a:pathLst>
          </a:custGeom>
          <a:noFill/>
        </p:spPr>
        <p:txBody>
          <a:bodyPr wrap="square" lIns="0" tIns="0" rIns="612000" anchor="ctr">
            <a:noAutofit/>
          </a:bodyPr>
          <a:lstStyle>
            <a:lvl1pPr marL="0" indent="0" algn="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a:xfrm>
            <a:off x="683999" y="6262080"/>
            <a:ext cx="6190934" cy="36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a:solidFill>
            <a:schemeClr val="tx2"/>
          </a:solidFill>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prstClr val="whit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
              <a:ea typeface="+mn-ea"/>
              <a:cs typeface="+mn-cs"/>
            </a:endParaRPr>
          </a:p>
        </p:txBody>
      </p:sp>
      <p:sp>
        <p:nvSpPr>
          <p:cNvPr id="12" name="Title 11">
            <a:extLst>
              <a:ext uri="{FF2B5EF4-FFF2-40B4-BE49-F238E27FC236}">
                <a16:creationId xmlns:a16="http://schemas.microsoft.com/office/drawing/2014/main" id="{EAF90A48-1BFB-4A19-9A1C-2851879F9E8F}"/>
              </a:ext>
            </a:extLst>
          </p:cNvPr>
          <p:cNvSpPr>
            <a:spLocks noGrp="1"/>
          </p:cNvSpPr>
          <p:nvPr>
            <p:ph type="title"/>
          </p:nvPr>
        </p:nvSpPr>
        <p:spPr>
          <a:xfrm>
            <a:off x="1749778" y="3096087"/>
            <a:ext cx="5455750" cy="1008000"/>
          </a:xfrm>
        </p:spPr>
        <p:txBody>
          <a:bodyPr/>
          <a:lstStyle>
            <a:lvl1pPr>
              <a:defRPr sz="4000" cap="all" baseline="0">
                <a:solidFill>
                  <a:schemeClr val="bg1"/>
                </a:solidFill>
              </a:defRPr>
            </a:lvl1pPr>
          </a:lstStyle>
          <a:p>
            <a:r>
              <a:rPr lang="en-US"/>
              <a:t>Click to edit Master title style</a:t>
            </a:r>
            <a:endParaRPr lang="en-US" dirty="0"/>
          </a:p>
        </p:txBody>
      </p:sp>
      <p:sp>
        <p:nvSpPr>
          <p:cNvPr id="19" name="Freeform: Shape 18">
            <a:extLst>
              <a:ext uri="{FF2B5EF4-FFF2-40B4-BE49-F238E27FC236}">
                <a16:creationId xmlns:a16="http://schemas.microsoft.com/office/drawing/2014/main" id="{C9E79024-4B2E-43B0-8607-196181AB731F}"/>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Tree>
    <p:extLst>
      <p:ext uri="{BB962C8B-B14F-4D97-AF65-F5344CB8AC3E}">
        <p14:creationId xmlns:p14="http://schemas.microsoft.com/office/powerpoint/2010/main" val="235102696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5 X Number &amp; Icon">
    <p:bg>
      <p:bgPr>
        <a:solidFill>
          <a:schemeClr val="bg1"/>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67CE6DD-011B-4E2D-9E8A-EFF414E39EEA}"/>
              </a:ext>
            </a:extLst>
          </p:cNvPr>
          <p:cNvSpPr>
            <a:spLocks noGrp="1"/>
          </p:cNvSpPr>
          <p:nvPr>
            <p:ph type="pic" sz="quarter" idx="12" hasCustomPrompt="1"/>
          </p:nvPr>
        </p:nvSpPr>
        <p:spPr>
          <a:xfrm>
            <a:off x="180000" y="179109"/>
            <a:ext cx="11832000" cy="6513922"/>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764000" rIns="0" anchor="t">
            <a:noAutofit/>
          </a:bodyPr>
          <a:lstStyle>
            <a:lvl1pPr marL="0" indent="0" algn="ct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5"/>
            <a:ext cx="7560000" cy="360000"/>
          </a:xfrm>
        </p:spPr>
        <p:txBody>
          <a:bodyPr/>
          <a:lstStyle>
            <a:lvl1pPr>
              <a:defRPr cap="all" baseline="0">
                <a:solidFill>
                  <a:schemeClr val="bg1"/>
                </a:solidFill>
              </a:defRPr>
            </a:lvl1p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
        <p:nvSpPr>
          <p:cNvPr id="9" name="Freeform: Shape 8">
            <a:extLst>
              <a:ext uri="{FF2B5EF4-FFF2-40B4-BE49-F238E27FC236}">
                <a16:creationId xmlns:a16="http://schemas.microsoft.com/office/drawing/2014/main" id="{C6E75A4B-2655-4B0E-8D3B-0068F57D3D9B}"/>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5" name="Text Placeholder 4">
            <a:extLst>
              <a:ext uri="{FF2B5EF4-FFF2-40B4-BE49-F238E27FC236}">
                <a16:creationId xmlns:a16="http://schemas.microsoft.com/office/drawing/2014/main" id="{49F266E5-40A6-4643-B9AC-B38F27256371}"/>
              </a:ext>
            </a:extLst>
          </p:cNvPr>
          <p:cNvSpPr>
            <a:spLocks noGrp="1"/>
          </p:cNvSpPr>
          <p:nvPr>
            <p:ph type="body" sz="quarter" idx="13" hasCustomPrompt="1"/>
          </p:nvPr>
        </p:nvSpPr>
        <p:spPr>
          <a:xfrm>
            <a:off x="684213"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1" name="Text Placeholder 10">
            <a:extLst>
              <a:ext uri="{FF2B5EF4-FFF2-40B4-BE49-F238E27FC236}">
                <a16:creationId xmlns:a16="http://schemas.microsoft.com/office/drawing/2014/main" id="{1CB790CB-E4F5-4B61-A03E-1CA0C32E3F17}"/>
              </a:ext>
            </a:extLst>
          </p:cNvPr>
          <p:cNvSpPr>
            <a:spLocks noGrp="1"/>
          </p:cNvSpPr>
          <p:nvPr>
            <p:ph type="body" sz="quarter" idx="14" hasCustomPrompt="1"/>
          </p:nvPr>
        </p:nvSpPr>
        <p:spPr>
          <a:xfrm>
            <a:off x="510455"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2" name="Text Placeholder 4">
            <a:extLst>
              <a:ext uri="{FF2B5EF4-FFF2-40B4-BE49-F238E27FC236}">
                <a16:creationId xmlns:a16="http://schemas.microsoft.com/office/drawing/2014/main" id="{B570684C-B743-402E-8778-A65199577106}"/>
              </a:ext>
            </a:extLst>
          </p:cNvPr>
          <p:cNvSpPr>
            <a:spLocks noGrp="1"/>
          </p:cNvSpPr>
          <p:nvPr>
            <p:ph type="body" sz="quarter" idx="15" hasCustomPrompt="1"/>
          </p:nvPr>
        </p:nvSpPr>
        <p:spPr>
          <a:xfrm>
            <a:off x="2971013"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3" name="Text Placeholder 10">
            <a:extLst>
              <a:ext uri="{FF2B5EF4-FFF2-40B4-BE49-F238E27FC236}">
                <a16:creationId xmlns:a16="http://schemas.microsoft.com/office/drawing/2014/main" id="{FCEC7149-9A00-4CA4-B800-1BFD6EBEB88D}"/>
              </a:ext>
            </a:extLst>
          </p:cNvPr>
          <p:cNvSpPr>
            <a:spLocks noGrp="1"/>
          </p:cNvSpPr>
          <p:nvPr>
            <p:ph type="body" sz="quarter" idx="16" hasCustomPrompt="1"/>
          </p:nvPr>
        </p:nvSpPr>
        <p:spPr>
          <a:xfrm>
            <a:off x="2797255"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4" name="Text Placeholder 4">
            <a:extLst>
              <a:ext uri="{FF2B5EF4-FFF2-40B4-BE49-F238E27FC236}">
                <a16:creationId xmlns:a16="http://schemas.microsoft.com/office/drawing/2014/main" id="{0374F0E2-36BA-43B5-8799-77AA3367DF47}"/>
              </a:ext>
            </a:extLst>
          </p:cNvPr>
          <p:cNvSpPr>
            <a:spLocks noGrp="1"/>
          </p:cNvSpPr>
          <p:nvPr>
            <p:ph type="body" sz="quarter" idx="17" hasCustomPrompt="1"/>
          </p:nvPr>
        </p:nvSpPr>
        <p:spPr>
          <a:xfrm>
            <a:off x="5269707"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5" name="Text Placeholder 10">
            <a:extLst>
              <a:ext uri="{FF2B5EF4-FFF2-40B4-BE49-F238E27FC236}">
                <a16:creationId xmlns:a16="http://schemas.microsoft.com/office/drawing/2014/main" id="{1BA12174-6A24-4E61-8D58-B3B42C31BE1A}"/>
              </a:ext>
            </a:extLst>
          </p:cNvPr>
          <p:cNvSpPr>
            <a:spLocks noGrp="1"/>
          </p:cNvSpPr>
          <p:nvPr>
            <p:ph type="body" sz="quarter" idx="18" hasCustomPrompt="1"/>
          </p:nvPr>
        </p:nvSpPr>
        <p:spPr>
          <a:xfrm>
            <a:off x="5096056"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6" name="Text Placeholder 4">
            <a:extLst>
              <a:ext uri="{FF2B5EF4-FFF2-40B4-BE49-F238E27FC236}">
                <a16:creationId xmlns:a16="http://schemas.microsoft.com/office/drawing/2014/main" id="{D3A67B21-0E8B-4922-94F9-20492309C4DA}"/>
              </a:ext>
            </a:extLst>
          </p:cNvPr>
          <p:cNvSpPr>
            <a:spLocks noGrp="1"/>
          </p:cNvSpPr>
          <p:nvPr>
            <p:ph type="body" sz="quarter" idx="19" hasCustomPrompt="1"/>
          </p:nvPr>
        </p:nvSpPr>
        <p:spPr>
          <a:xfrm>
            <a:off x="7544613"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7" name="Text Placeholder 10">
            <a:extLst>
              <a:ext uri="{FF2B5EF4-FFF2-40B4-BE49-F238E27FC236}">
                <a16:creationId xmlns:a16="http://schemas.microsoft.com/office/drawing/2014/main" id="{D801C20C-82D2-465E-8D45-DF1A57E04525}"/>
              </a:ext>
            </a:extLst>
          </p:cNvPr>
          <p:cNvSpPr>
            <a:spLocks noGrp="1"/>
          </p:cNvSpPr>
          <p:nvPr>
            <p:ph type="body" sz="quarter" idx="20" hasCustomPrompt="1"/>
          </p:nvPr>
        </p:nvSpPr>
        <p:spPr>
          <a:xfrm>
            <a:off x="7370855"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8" name="Text Placeholder 4">
            <a:extLst>
              <a:ext uri="{FF2B5EF4-FFF2-40B4-BE49-F238E27FC236}">
                <a16:creationId xmlns:a16="http://schemas.microsoft.com/office/drawing/2014/main" id="{62BAD45E-2039-4F8D-9CFC-42BFA3756AD1}"/>
              </a:ext>
            </a:extLst>
          </p:cNvPr>
          <p:cNvSpPr>
            <a:spLocks noGrp="1"/>
          </p:cNvSpPr>
          <p:nvPr>
            <p:ph type="body" sz="quarter" idx="21" hasCustomPrompt="1"/>
          </p:nvPr>
        </p:nvSpPr>
        <p:spPr>
          <a:xfrm>
            <a:off x="9831412"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9" name="Text Placeholder 10">
            <a:extLst>
              <a:ext uri="{FF2B5EF4-FFF2-40B4-BE49-F238E27FC236}">
                <a16:creationId xmlns:a16="http://schemas.microsoft.com/office/drawing/2014/main" id="{64A78879-6338-4F3B-864E-8FF4E08C0066}"/>
              </a:ext>
            </a:extLst>
          </p:cNvPr>
          <p:cNvSpPr>
            <a:spLocks noGrp="1"/>
          </p:cNvSpPr>
          <p:nvPr>
            <p:ph type="body" sz="quarter" idx="22" hasCustomPrompt="1"/>
          </p:nvPr>
        </p:nvSpPr>
        <p:spPr>
          <a:xfrm>
            <a:off x="9657654"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22" name="Subtitle 2">
            <a:extLst>
              <a:ext uri="{FF2B5EF4-FFF2-40B4-BE49-F238E27FC236}">
                <a16:creationId xmlns:a16="http://schemas.microsoft.com/office/drawing/2014/main" id="{80118439-B306-4F20-9200-1C429EADC7EE}"/>
              </a:ext>
            </a:extLst>
          </p:cNvPr>
          <p:cNvSpPr>
            <a:spLocks noGrp="1"/>
          </p:cNvSpPr>
          <p:nvPr>
            <p:ph type="subTitle" idx="1" hasCustomPrompt="1"/>
          </p:nvPr>
        </p:nvSpPr>
        <p:spPr>
          <a:xfrm>
            <a:off x="5101000" y="5271502"/>
            <a:ext cx="1990001" cy="620016"/>
          </a:xfrm>
          <a:gradFill>
            <a:gsLst>
              <a:gs pos="0">
                <a:schemeClr val="tx2"/>
              </a:gs>
              <a:gs pos="100000">
                <a:schemeClr val="accent2"/>
              </a:gs>
            </a:gsLst>
            <a:lin ang="14400000" scaled="0"/>
          </a:gradFill>
        </p:spPr>
        <p:txBody>
          <a:bodyPr lIns="0" anchor="ctr"/>
          <a:lstStyle>
            <a:lvl1pPr marL="0" indent="0" algn="ctr">
              <a:buNone/>
              <a:defRPr sz="2400" b="1" i="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Outcome</a:t>
            </a:r>
          </a:p>
        </p:txBody>
      </p:sp>
      <p:sp>
        <p:nvSpPr>
          <p:cNvPr id="26" name="Picture Placeholder 25">
            <a:extLst>
              <a:ext uri="{FF2B5EF4-FFF2-40B4-BE49-F238E27FC236}">
                <a16:creationId xmlns:a16="http://schemas.microsoft.com/office/drawing/2014/main" id="{99B7E7F2-DF6B-4441-B0B1-7E87E29BA3A7}"/>
              </a:ext>
            </a:extLst>
          </p:cNvPr>
          <p:cNvSpPr>
            <a:spLocks noGrp="1"/>
          </p:cNvSpPr>
          <p:nvPr>
            <p:ph type="pic" sz="quarter" idx="23" hasCustomPrompt="1"/>
          </p:nvPr>
        </p:nvSpPr>
        <p:spPr>
          <a:xfrm>
            <a:off x="1098550" y="2217585"/>
            <a:ext cx="823913" cy="823913"/>
          </a:xfrm>
        </p:spPr>
        <p:txBody>
          <a:bodyPr anchor="ctr"/>
          <a:lstStyle>
            <a:lvl1pPr marL="0" indent="0" algn="ctr">
              <a:buNone/>
              <a:defRPr sz="1050" i="1">
                <a:solidFill>
                  <a:schemeClr val="bg1"/>
                </a:solidFill>
              </a:defRPr>
            </a:lvl1pPr>
          </a:lstStyle>
          <a:p>
            <a:r>
              <a:rPr lang="en-US" dirty="0"/>
              <a:t>Icon</a:t>
            </a:r>
          </a:p>
        </p:txBody>
      </p:sp>
      <p:sp>
        <p:nvSpPr>
          <p:cNvPr id="27" name="Picture Placeholder 25">
            <a:extLst>
              <a:ext uri="{FF2B5EF4-FFF2-40B4-BE49-F238E27FC236}">
                <a16:creationId xmlns:a16="http://schemas.microsoft.com/office/drawing/2014/main" id="{ED41522A-FBAF-4E5D-B592-F13855964E8B}"/>
              </a:ext>
            </a:extLst>
          </p:cNvPr>
          <p:cNvSpPr>
            <a:spLocks noGrp="1"/>
          </p:cNvSpPr>
          <p:nvPr>
            <p:ph type="pic" sz="quarter" idx="24" hasCustomPrompt="1"/>
          </p:nvPr>
        </p:nvSpPr>
        <p:spPr>
          <a:xfrm>
            <a:off x="3385350" y="2217585"/>
            <a:ext cx="823913" cy="823913"/>
          </a:xfrm>
        </p:spPr>
        <p:txBody>
          <a:bodyPr anchor="ctr"/>
          <a:lstStyle>
            <a:lvl1pPr marL="0" indent="0" algn="ctr">
              <a:buNone/>
              <a:defRPr sz="1050" i="1">
                <a:solidFill>
                  <a:schemeClr val="bg1"/>
                </a:solidFill>
              </a:defRPr>
            </a:lvl1pPr>
          </a:lstStyle>
          <a:p>
            <a:r>
              <a:rPr lang="en-US" dirty="0"/>
              <a:t>Icon</a:t>
            </a:r>
          </a:p>
        </p:txBody>
      </p:sp>
      <p:sp>
        <p:nvSpPr>
          <p:cNvPr id="28" name="Picture Placeholder 25">
            <a:extLst>
              <a:ext uri="{FF2B5EF4-FFF2-40B4-BE49-F238E27FC236}">
                <a16:creationId xmlns:a16="http://schemas.microsoft.com/office/drawing/2014/main" id="{AA51069C-E1DC-44A0-A6A0-2A4AB0DD4D70}"/>
              </a:ext>
            </a:extLst>
          </p:cNvPr>
          <p:cNvSpPr>
            <a:spLocks noGrp="1"/>
          </p:cNvSpPr>
          <p:nvPr>
            <p:ph type="pic" sz="quarter" idx="25" hasCustomPrompt="1"/>
          </p:nvPr>
        </p:nvSpPr>
        <p:spPr>
          <a:xfrm>
            <a:off x="5684044" y="2217585"/>
            <a:ext cx="823913" cy="823913"/>
          </a:xfrm>
        </p:spPr>
        <p:txBody>
          <a:bodyPr anchor="ctr"/>
          <a:lstStyle>
            <a:lvl1pPr marL="0" indent="0" algn="ctr">
              <a:buNone/>
              <a:defRPr sz="1050" i="1">
                <a:solidFill>
                  <a:schemeClr val="bg1"/>
                </a:solidFill>
              </a:defRPr>
            </a:lvl1pPr>
          </a:lstStyle>
          <a:p>
            <a:r>
              <a:rPr lang="en-US" dirty="0"/>
              <a:t>Icon</a:t>
            </a:r>
          </a:p>
        </p:txBody>
      </p:sp>
      <p:sp>
        <p:nvSpPr>
          <p:cNvPr id="29" name="Picture Placeholder 25">
            <a:extLst>
              <a:ext uri="{FF2B5EF4-FFF2-40B4-BE49-F238E27FC236}">
                <a16:creationId xmlns:a16="http://schemas.microsoft.com/office/drawing/2014/main" id="{42F6437E-5478-451F-9BE3-E8160EA43516}"/>
              </a:ext>
            </a:extLst>
          </p:cNvPr>
          <p:cNvSpPr>
            <a:spLocks noGrp="1"/>
          </p:cNvSpPr>
          <p:nvPr>
            <p:ph type="pic" sz="quarter" idx="26" hasCustomPrompt="1"/>
          </p:nvPr>
        </p:nvSpPr>
        <p:spPr>
          <a:xfrm>
            <a:off x="7958950" y="2217585"/>
            <a:ext cx="823913" cy="823913"/>
          </a:xfrm>
        </p:spPr>
        <p:txBody>
          <a:bodyPr anchor="ctr"/>
          <a:lstStyle>
            <a:lvl1pPr marL="0" indent="0" algn="ctr">
              <a:buNone/>
              <a:defRPr sz="1050" i="1">
                <a:solidFill>
                  <a:schemeClr val="bg1"/>
                </a:solidFill>
              </a:defRPr>
            </a:lvl1pPr>
          </a:lstStyle>
          <a:p>
            <a:r>
              <a:rPr lang="en-US" dirty="0"/>
              <a:t>Icon</a:t>
            </a:r>
          </a:p>
        </p:txBody>
      </p:sp>
      <p:sp>
        <p:nvSpPr>
          <p:cNvPr id="30" name="Picture Placeholder 25">
            <a:extLst>
              <a:ext uri="{FF2B5EF4-FFF2-40B4-BE49-F238E27FC236}">
                <a16:creationId xmlns:a16="http://schemas.microsoft.com/office/drawing/2014/main" id="{25127DFD-53A7-41A8-B591-AEEC12038026}"/>
              </a:ext>
            </a:extLst>
          </p:cNvPr>
          <p:cNvSpPr>
            <a:spLocks noGrp="1"/>
          </p:cNvSpPr>
          <p:nvPr>
            <p:ph type="pic" sz="quarter" idx="27" hasCustomPrompt="1"/>
          </p:nvPr>
        </p:nvSpPr>
        <p:spPr>
          <a:xfrm>
            <a:off x="10245749" y="2217585"/>
            <a:ext cx="823913" cy="823913"/>
          </a:xfrm>
        </p:spPr>
        <p:txBody>
          <a:bodyPr anchor="ctr"/>
          <a:lstStyle>
            <a:lvl1pPr marL="0" indent="0" algn="ctr">
              <a:buNone/>
              <a:defRPr sz="1050" i="1">
                <a:solidFill>
                  <a:schemeClr val="bg1"/>
                </a:solidFill>
              </a:defRPr>
            </a:lvl1pPr>
          </a:lstStyle>
          <a:p>
            <a:r>
              <a:rPr lang="en-US" dirty="0"/>
              <a:t>Icon</a:t>
            </a:r>
          </a:p>
        </p:txBody>
      </p:sp>
    </p:spTree>
    <p:extLst>
      <p:ext uri="{BB962C8B-B14F-4D97-AF65-F5344CB8AC3E}">
        <p14:creationId xmlns:p14="http://schemas.microsoft.com/office/powerpoint/2010/main" val="398338205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0 40 Vertical Spli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F76D43D-0DDD-4BAD-8213-BDBF75C30A0C}"/>
              </a:ext>
              <a:ext uri="{C183D7F6-B498-43B3-948B-1728B52AA6E4}">
                <adec:decorative xmlns:adec="http://schemas.microsoft.com/office/drawing/2017/decorative" val="1"/>
              </a:ext>
            </a:extLst>
          </p:cNvPr>
          <p:cNvSpPr/>
          <p:nvPr userDrawn="1"/>
        </p:nvSpPr>
        <p:spPr>
          <a:xfrm>
            <a:off x="676118" y="4338116"/>
            <a:ext cx="10839764" cy="45719"/>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8" name="Text Placeholder 3">
            <a:extLst>
              <a:ext uri="{FF2B5EF4-FFF2-40B4-BE49-F238E27FC236}">
                <a16:creationId xmlns:a16="http://schemas.microsoft.com/office/drawing/2014/main" id="{A6D3ACF3-E1F5-4332-9836-C8E6C46591BB}"/>
              </a:ext>
            </a:extLst>
          </p:cNvPr>
          <p:cNvSpPr txBox="1">
            <a:spLocks/>
          </p:cNvSpPr>
          <p:nvPr userDrawn="1"/>
        </p:nvSpPr>
        <p:spPr>
          <a:xfrm>
            <a:off x="0" y="-436"/>
            <a:ext cx="12192000" cy="43438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0"/>
              </a:spcBef>
              <a:spcAft>
                <a:spcPts val="1000"/>
              </a:spcAft>
              <a:buClr>
                <a:srgbClr val="107082"/>
              </a:buClr>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
              <a:ea typeface="+mn-ea"/>
              <a:cs typeface="+mn-cs"/>
            </a:endParaRPr>
          </a:p>
        </p:txBody>
      </p:sp>
      <p:sp>
        <p:nvSpPr>
          <p:cNvPr id="2" name="Title 1">
            <a:extLst>
              <a:ext uri="{FF2B5EF4-FFF2-40B4-BE49-F238E27FC236}">
                <a16:creationId xmlns:a16="http://schemas.microsoft.com/office/drawing/2014/main" id="{0BDF8FE7-66F4-4586-B49B-61E115ED291E}"/>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AEB5B890-F885-418C-9812-59970CAC6BCD}"/>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7" name="Slide Number Placeholder 6">
            <a:extLst>
              <a:ext uri="{FF2B5EF4-FFF2-40B4-BE49-F238E27FC236}">
                <a16:creationId xmlns:a16="http://schemas.microsoft.com/office/drawing/2014/main" id="{50521507-88DE-417D-8076-D9152E1E140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
        <p:nvSpPr>
          <p:cNvPr id="4" name="Text Placeholder 3">
            <a:extLst>
              <a:ext uri="{FF2B5EF4-FFF2-40B4-BE49-F238E27FC236}">
                <a16:creationId xmlns:a16="http://schemas.microsoft.com/office/drawing/2014/main" id="{1DFC7DDD-6F93-45F8-AFD6-95AA051FE809}"/>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21" name="Freeform: Shape 20">
            <a:extLst>
              <a:ext uri="{FF2B5EF4-FFF2-40B4-BE49-F238E27FC236}">
                <a16:creationId xmlns:a16="http://schemas.microsoft.com/office/drawing/2014/main" id="{D1CD6042-5DF4-4624-BC32-25F68745304A}"/>
              </a:ext>
            </a:extLst>
          </p:cNvPr>
          <p:cNvSpPr/>
          <p:nvPr userDrawn="1"/>
        </p:nvSpPr>
        <p:spPr>
          <a:xfrm rot="5400000">
            <a:off x="8220300" y="371700"/>
            <a:ext cx="4343400" cy="3600000"/>
          </a:xfrm>
          <a:custGeom>
            <a:avLst/>
            <a:gdLst>
              <a:gd name="connsiteX0" fmla="*/ 0 w 4343400"/>
              <a:gd name="connsiteY0" fmla="*/ 3600000 h 3600000"/>
              <a:gd name="connsiteX1" fmla="*/ 0 w 4343400"/>
              <a:gd name="connsiteY1" fmla="*/ 0 h 3600000"/>
              <a:gd name="connsiteX2" fmla="*/ 180000 w 4343400"/>
              <a:gd name="connsiteY2" fmla="*/ 0 h 3600000"/>
              <a:gd name="connsiteX3" fmla="*/ 4343400 w 4343400"/>
              <a:gd name="connsiteY3" fmla="*/ 0 h 3600000"/>
              <a:gd name="connsiteX4" fmla="*/ 4343400 w 4343400"/>
              <a:gd name="connsiteY4" fmla="*/ 180000 h 3600000"/>
              <a:gd name="connsiteX5" fmla="*/ 180000 w 4343400"/>
              <a:gd name="connsiteY5" fmla="*/ 180000 h 3600000"/>
              <a:gd name="connsiteX6" fmla="*/ 180000 w 4343400"/>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3400" h="3600000">
                <a:moveTo>
                  <a:pt x="0" y="3600000"/>
                </a:moveTo>
                <a:lnTo>
                  <a:pt x="0" y="0"/>
                </a:lnTo>
                <a:lnTo>
                  <a:pt x="180000" y="0"/>
                </a:lnTo>
                <a:lnTo>
                  <a:pt x="4343400" y="0"/>
                </a:lnTo>
                <a:lnTo>
                  <a:pt x="4343400"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19" name="Freeform: Shape 18">
            <a:extLst>
              <a:ext uri="{FF2B5EF4-FFF2-40B4-BE49-F238E27FC236}">
                <a16:creationId xmlns:a16="http://schemas.microsoft.com/office/drawing/2014/main" id="{6294759C-286C-4281-B194-581C766EEF28}"/>
              </a:ext>
            </a:extLst>
          </p:cNvPr>
          <p:cNvSpPr/>
          <p:nvPr userDrawn="1"/>
        </p:nvSpPr>
        <p:spPr>
          <a:xfrm rot="5400000">
            <a:off x="9134700" y="3800700"/>
            <a:ext cx="2514600" cy="3600000"/>
          </a:xfrm>
          <a:custGeom>
            <a:avLst/>
            <a:gdLst>
              <a:gd name="connsiteX0" fmla="*/ 0 w 2514600"/>
              <a:gd name="connsiteY0" fmla="*/ 180000 h 3600000"/>
              <a:gd name="connsiteX1" fmla="*/ 0 w 2514600"/>
              <a:gd name="connsiteY1" fmla="*/ 0 h 3600000"/>
              <a:gd name="connsiteX2" fmla="*/ 2334600 w 2514600"/>
              <a:gd name="connsiteY2" fmla="*/ 0 h 3600000"/>
              <a:gd name="connsiteX3" fmla="*/ 2514600 w 2514600"/>
              <a:gd name="connsiteY3" fmla="*/ 0 h 3600000"/>
              <a:gd name="connsiteX4" fmla="*/ 2514600 w 2514600"/>
              <a:gd name="connsiteY4" fmla="*/ 180000 h 3600000"/>
              <a:gd name="connsiteX5" fmla="*/ 2514600 w 2514600"/>
              <a:gd name="connsiteY5" fmla="*/ 3600000 h 3600000"/>
              <a:gd name="connsiteX6" fmla="*/ 2334600 w 2514600"/>
              <a:gd name="connsiteY6" fmla="*/ 3600000 h 3600000"/>
              <a:gd name="connsiteX7" fmla="*/ 2334600 w 2514600"/>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4600" h="3600000">
                <a:moveTo>
                  <a:pt x="0" y="180000"/>
                </a:moveTo>
                <a:lnTo>
                  <a:pt x="0" y="0"/>
                </a:lnTo>
                <a:lnTo>
                  <a:pt x="2334600" y="0"/>
                </a:lnTo>
                <a:lnTo>
                  <a:pt x="2514600" y="0"/>
                </a:lnTo>
                <a:lnTo>
                  <a:pt x="2514600" y="180000"/>
                </a:lnTo>
                <a:lnTo>
                  <a:pt x="2514600" y="3600000"/>
                </a:lnTo>
                <a:lnTo>
                  <a:pt x="2334600" y="3600000"/>
                </a:lnTo>
                <a:lnTo>
                  <a:pt x="2334600"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Tree>
    <p:extLst>
      <p:ext uri="{BB962C8B-B14F-4D97-AF65-F5344CB8AC3E}">
        <p14:creationId xmlns:p14="http://schemas.microsoft.com/office/powerpoint/2010/main" val="408986499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6 x Content Block with Icon">
    <p:spTree>
      <p:nvGrpSpPr>
        <p:cNvPr id="1" name=""/>
        <p:cNvGrpSpPr/>
        <p:nvPr/>
      </p:nvGrpSpPr>
      <p:grpSpPr>
        <a:xfrm>
          <a:off x="0" y="0"/>
          <a:ext cx="0" cy="0"/>
          <a:chOff x="0" y="0"/>
          <a:chExt cx="0" cy="0"/>
        </a:xfrm>
      </p:grpSpPr>
      <p:sp>
        <p:nvSpPr>
          <p:cNvPr id="6" name="Picture Placeholder 23">
            <a:extLst>
              <a:ext uri="{FF2B5EF4-FFF2-40B4-BE49-F238E27FC236}">
                <a16:creationId xmlns:a16="http://schemas.microsoft.com/office/drawing/2014/main" id="{E6622698-E93D-4214-8C21-38DBE58C2E3F}"/>
              </a:ext>
            </a:extLst>
          </p:cNvPr>
          <p:cNvSpPr>
            <a:spLocks noGrp="1"/>
          </p:cNvSpPr>
          <p:nvPr>
            <p:ph type="pic" sz="quarter" idx="12" hasCustomPrompt="1"/>
          </p:nvPr>
        </p:nvSpPr>
        <p:spPr>
          <a:xfrm>
            <a:off x="180000" y="179109"/>
            <a:ext cx="11832000" cy="6513922"/>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224000" rIns="0" anchor="t">
            <a:noAutofit/>
          </a:bodyPr>
          <a:lstStyle>
            <a:lvl1pPr marL="0" indent="0" algn="ct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9" name="Freeform: Shape 8">
            <a:extLst>
              <a:ext uri="{FF2B5EF4-FFF2-40B4-BE49-F238E27FC236}">
                <a16:creationId xmlns:a16="http://schemas.microsoft.com/office/drawing/2014/main" id="{1706BC54-FE11-4237-96CC-8DA267DB5D7C}"/>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1470581" y="2186444"/>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1470581" y="1775806"/>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5031291" y="2186444"/>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5031291" y="1775806"/>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592000" y="2186444"/>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592000" y="1775806"/>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19" name="Text Placeholder 4">
            <a:extLst>
              <a:ext uri="{FF2B5EF4-FFF2-40B4-BE49-F238E27FC236}">
                <a16:creationId xmlns:a16="http://schemas.microsoft.com/office/drawing/2014/main" id="{3E6D854C-C76F-49BA-9E74-F438CA8EA9E2}"/>
              </a:ext>
            </a:extLst>
          </p:cNvPr>
          <p:cNvSpPr>
            <a:spLocks noGrp="1"/>
          </p:cNvSpPr>
          <p:nvPr>
            <p:ph type="body" sz="quarter" idx="19" hasCustomPrompt="1"/>
          </p:nvPr>
        </p:nvSpPr>
        <p:spPr>
          <a:xfrm>
            <a:off x="1470581" y="4335857"/>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20" name="Text Placeholder 12">
            <a:extLst>
              <a:ext uri="{FF2B5EF4-FFF2-40B4-BE49-F238E27FC236}">
                <a16:creationId xmlns:a16="http://schemas.microsoft.com/office/drawing/2014/main" id="{AD447D7D-C1F4-4AD4-AE22-EB8E7F1C419E}"/>
              </a:ext>
            </a:extLst>
          </p:cNvPr>
          <p:cNvSpPr>
            <a:spLocks noGrp="1"/>
          </p:cNvSpPr>
          <p:nvPr>
            <p:ph type="body" sz="quarter" idx="20" hasCustomPrompt="1"/>
          </p:nvPr>
        </p:nvSpPr>
        <p:spPr>
          <a:xfrm>
            <a:off x="1470581" y="3925219"/>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21" name="Text Placeholder 4">
            <a:extLst>
              <a:ext uri="{FF2B5EF4-FFF2-40B4-BE49-F238E27FC236}">
                <a16:creationId xmlns:a16="http://schemas.microsoft.com/office/drawing/2014/main" id="{849DF703-38D0-4214-9432-83570E10EFED}"/>
              </a:ext>
            </a:extLst>
          </p:cNvPr>
          <p:cNvSpPr>
            <a:spLocks noGrp="1"/>
          </p:cNvSpPr>
          <p:nvPr>
            <p:ph type="body" sz="quarter" idx="21" hasCustomPrompt="1"/>
          </p:nvPr>
        </p:nvSpPr>
        <p:spPr>
          <a:xfrm>
            <a:off x="5031291" y="4335857"/>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22" name="Text Placeholder 12">
            <a:extLst>
              <a:ext uri="{FF2B5EF4-FFF2-40B4-BE49-F238E27FC236}">
                <a16:creationId xmlns:a16="http://schemas.microsoft.com/office/drawing/2014/main" id="{F9EB6572-1A9F-4672-8E42-A4E15451CA20}"/>
              </a:ext>
            </a:extLst>
          </p:cNvPr>
          <p:cNvSpPr>
            <a:spLocks noGrp="1"/>
          </p:cNvSpPr>
          <p:nvPr>
            <p:ph type="body" sz="quarter" idx="22" hasCustomPrompt="1"/>
          </p:nvPr>
        </p:nvSpPr>
        <p:spPr>
          <a:xfrm>
            <a:off x="5031291" y="3925219"/>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23" name="Text Placeholder 4">
            <a:extLst>
              <a:ext uri="{FF2B5EF4-FFF2-40B4-BE49-F238E27FC236}">
                <a16:creationId xmlns:a16="http://schemas.microsoft.com/office/drawing/2014/main" id="{0740EB70-455C-47FF-9A9A-0D78D202ED03}"/>
              </a:ext>
            </a:extLst>
          </p:cNvPr>
          <p:cNvSpPr>
            <a:spLocks noGrp="1"/>
          </p:cNvSpPr>
          <p:nvPr>
            <p:ph type="body" sz="quarter" idx="23" hasCustomPrompt="1"/>
          </p:nvPr>
        </p:nvSpPr>
        <p:spPr>
          <a:xfrm>
            <a:off x="8592000" y="4335857"/>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24" name="Text Placeholder 12">
            <a:extLst>
              <a:ext uri="{FF2B5EF4-FFF2-40B4-BE49-F238E27FC236}">
                <a16:creationId xmlns:a16="http://schemas.microsoft.com/office/drawing/2014/main" id="{CD9A5773-4F50-4631-9B7A-0A2D83E5DC28}"/>
              </a:ext>
            </a:extLst>
          </p:cNvPr>
          <p:cNvSpPr>
            <a:spLocks noGrp="1"/>
          </p:cNvSpPr>
          <p:nvPr>
            <p:ph type="body" sz="quarter" idx="24" hasCustomPrompt="1"/>
          </p:nvPr>
        </p:nvSpPr>
        <p:spPr>
          <a:xfrm>
            <a:off x="8592000" y="3925219"/>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Tree>
    <p:extLst>
      <p:ext uri="{BB962C8B-B14F-4D97-AF65-F5344CB8AC3E}">
        <p14:creationId xmlns:p14="http://schemas.microsoft.com/office/powerpoint/2010/main" val="223019193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6 x Content Block with Icon">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45350A6A-6F84-47F4-AE00-8295D96D08C8}"/>
              </a:ext>
            </a:extLst>
          </p:cNvPr>
          <p:cNvSpPr/>
          <p:nvPr userDrawn="1"/>
        </p:nvSpPr>
        <p:spPr>
          <a:xfrm rot="5400000">
            <a:off x="8677500" y="3343500"/>
            <a:ext cx="3429000" cy="3600000"/>
          </a:xfrm>
          <a:custGeom>
            <a:avLst/>
            <a:gdLst>
              <a:gd name="connsiteX0" fmla="*/ 0 w 3429000"/>
              <a:gd name="connsiteY0" fmla="*/ 180000 h 3600000"/>
              <a:gd name="connsiteX1" fmla="*/ 0 w 3429000"/>
              <a:gd name="connsiteY1" fmla="*/ 0 h 3600000"/>
              <a:gd name="connsiteX2" fmla="*/ 3249000 w 3429000"/>
              <a:gd name="connsiteY2" fmla="*/ 0 h 3600000"/>
              <a:gd name="connsiteX3" fmla="*/ 3429000 w 3429000"/>
              <a:gd name="connsiteY3" fmla="*/ 0 h 3600000"/>
              <a:gd name="connsiteX4" fmla="*/ 3429000 w 3429000"/>
              <a:gd name="connsiteY4" fmla="*/ 180000 h 3600000"/>
              <a:gd name="connsiteX5" fmla="*/ 3429000 w 3429000"/>
              <a:gd name="connsiteY5" fmla="*/ 3600000 h 3600000"/>
              <a:gd name="connsiteX6" fmla="*/ 3249000 w 3429000"/>
              <a:gd name="connsiteY6" fmla="*/ 3600000 h 3600000"/>
              <a:gd name="connsiteX7" fmla="*/ 3249000 w 3429000"/>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0" h="3600000">
                <a:moveTo>
                  <a:pt x="0" y="180000"/>
                </a:moveTo>
                <a:lnTo>
                  <a:pt x="0" y="0"/>
                </a:lnTo>
                <a:lnTo>
                  <a:pt x="3249000" y="0"/>
                </a:lnTo>
                <a:lnTo>
                  <a:pt x="3429000" y="0"/>
                </a:lnTo>
                <a:lnTo>
                  <a:pt x="3429000" y="180000"/>
                </a:lnTo>
                <a:lnTo>
                  <a:pt x="3429000" y="3600000"/>
                </a:lnTo>
                <a:lnTo>
                  <a:pt x="3249000" y="3600000"/>
                </a:lnTo>
                <a:lnTo>
                  <a:pt x="3249000"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34294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0"/>
              </a:spcBef>
              <a:spcAft>
                <a:spcPts val="1000"/>
              </a:spcAft>
              <a:buClr>
                <a:srgbClr val="107082"/>
              </a:buClr>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
              <a:ea typeface="+mn-ea"/>
              <a:cs typeface="+mn-cs"/>
            </a:endParaRP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682863" y="3668499"/>
            <a:ext cx="3276000" cy="2238815"/>
          </a:xfrm>
        </p:spPr>
        <p:txBody>
          <a:bodyPr lIns="108000"/>
          <a:lstStyle>
            <a:lvl1pPr marL="171450" indent="-171450">
              <a:buClr>
                <a:schemeClr val="accent2"/>
              </a:buClr>
              <a:buFont typeface="Arial" panose="020B0604020202020204" pitchFamily="34" charset="0"/>
              <a:buChar char="•"/>
              <a:defRPr sz="1200">
                <a:solidFill>
                  <a:schemeClr val="tx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Description</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682863" y="3068555"/>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Header</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4445432" y="3668499"/>
            <a:ext cx="3276000" cy="2238815"/>
          </a:xfrm>
        </p:spPr>
        <p:txBody>
          <a:bodyPr lIns="108000"/>
          <a:lstStyle>
            <a:lvl1pPr marL="171450" indent="-171450">
              <a:buClr>
                <a:schemeClr val="accent2"/>
              </a:buClr>
              <a:buFont typeface="Arial" panose="020B0604020202020204" pitchFamily="34" charset="0"/>
              <a:buChar char="•"/>
              <a:defRPr sz="1200">
                <a:solidFill>
                  <a:schemeClr val="tx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Description</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4445432" y="3068555"/>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Header</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208000" y="3668499"/>
            <a:ext cx="3276000" cy="2238815"/>
          </a:xfrm>
        </p:spPr>
        <p:txBody>
          <a:bodyPr lIns="108000"/>
          <a:lstStyle>
            <a:lvl1pPr marL="171450" indent="-171450">
              <a:buClr>
                <a:schemeClr val="accent2"/>
              </a:buClr>
              <a:buFont typeface="Arial" panose="020B0604020202020204" pitchFamily="34" charset="0"/>
              <a:buChar char="•"/>
              <a:defRPr sz="1200">
                <a:solidFill>
                  <a:schemeClr val="tx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Description</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208000" y="3068555"/>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Header</a:t>
            </a:r>
          </a:p>
        </p:txBody>
      </p:sp>
      <p:sp>
        <p:nvSpPr>
          <p:cNvPr id="29" name="Picture Placeholder 25">
            <a:extLst>
              <a:ext uri="{FF2B5EF4-FFF2-40B4-BE49-F238E27FC236}">
                <a16:creationId xmlns:a16="http://schemas.microsoft.com/office/drawing/2014/main" id="{8989EC4C-4E3F-457F-8CF6-8A88DE68A930}"/>
              </a:ext>
            </a:extLst>
          </p:cNvPr>
          <p:cNvSpPr>
            <a:spLocks noGrp="1"/>
          </p:cNvSpPr>
          <p:nvPr>
            <p:ph type="pic" sz="quarter" idx="23" hasCustomPrompt="1"/>
          </p:nvPr>
        </p:nvSpPr>
        <p:spPr>
          <a:xfrm>
            <a:off x="1908907" y="2005142"/>
            <a:ext cx="823913" cy="823913"/>
          </a:xfrm>
        </p:spPr>
        <p:txBody>
          <a:bodyPr anchor="ctr"/>
          <a:lstStyle>
            <a:lvl1pPr marL="0" indent="0" algn="ctr">
              <a:buNone/>
              <a:defRPr sz="1050" i="1">
                <a:solidFill>
                  <a:schemeClr val="bg1"/>
                </a:solidFill>
              </a:defRPr>
            </a:lvl1pPr>
          </a:lstStyle>
          <a:p>
            <a:r>
              <a:rPr lang="en-US" noProof="0" dirty="0"/>
              <a:t>Icon</a:t>
            </a:r>
          </a:p>
        </p:txBody>
      </p:sp>
      <p:sp>
        <p:nvSpPr>
          <p:cNvPr id="30" name="Picture Placeholder 25">
            <a:extLst>
              <a:ext uri="{FF2B5EF4-FFF2-40B4-BE49-F238E27FC236}">
                <a16:creationId xmlns:a16="http://schemas.microsoft.com/office/drawing/2014/main" id="{67FB2730-3D12-4D72-AE64-AC3955C5CD99}"/>
              </a:ext>
            </a:extLst>
          </p:cNvPr>
          <p:cNvSpPr>
            <a:spLocks noGrp="1"/>
          </p:cNvSpPr>
          <p:nvPr>
            <p:ph type="pic" sz="quarter" idx="24" hasCustomPrompt="1"/>
          </p:nvPr>
        </p:nvSpPr>
        <p:spPr>
          <a:xfrm>
            <a:off x="5671476" y="2005142"/>
            <a:ext cx="823913" cy="823913"/>
          </a:xfrm>
        </p:spPr>
        <p:txBody>
          <a:bodyPr anchor="ctr"/>
          <a:lstStyle>
            <a:lvl1pPr marL="0" indent="0" algn="ctr">
              <a:buNone/>
              <a:defRPr sz="1050" i="1">
                <a:solidFill>
                  <a:schemeClr val="bg1"/>
                </a:solidFill>
              </a:defRPr>
            </a:lvl1pPr>
          </a:lstStyle>
          <a:p>
            <a:r>
              <a:rPr lang="en-US" noProof="0" dirty="0"/>
              <a:t>Icon</a:t>
            </a:r>
          </a:p>
        </p:txBody>
      </p:sp>
      <p:sp>
        <p:nvSpPr>
          <p:cNvPr id="31" name="Picture Placeholder 25">
            <a:extLst>
              <a:ext uri="{FF2B5EF4-FFF2-40B4-BE49-F238E27FC236}">
                <a16:creationId xmlns:a16="http://schemas.microsoft.com/office/drawing/2014/main" id="{4F2BB90C-4866-4DB3-B05C-0BB7DBFF8EA3}"/>
              </a:ext>
            </a:extLst>
          </p:cNvPr>
          <p:cNvSpPr>
            <a:spLocks noGrp="1"/>
          </p:cNvSpPr>
          <p:nvPr>
            <p:ph type="pic" sz="quarter" idx="25" hasCustomPrompt="1"/>
          </p:nvPr>
        </p:nvSpPr>
        <p:spPr>
          <a:xfrm>
            <a:off x="9434044" y="2005142"/>
            <a:ext cx="823913" cy="823913"/>
          </a:xfrm>
        </p:spPr>
        <p:txBody>
          <a:bodyPr anchor="ctr"/>
          <a:lstStyle>
            <a:lvl1pPr marL="0" indent="0" algn="ctr">
              <a:buNone/>
              <a:defRPr sz="1050" i="1">
                <a:solidFill>
                  <a:schemeClr val="bg1"/>
                </a:solidFill>
              </a:defRPr>
            </a:lvl1pPr>
          </a:lstStyle>
          <a:p>
            <a:r>
              <a:rPr lang="en-US" noProof="0" dirty="0"/>
              <a:t>Icon</a:t>
            </a:r>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26" name="Freeform: Shape 25">
            <a:extLst>
              <a:ext uri="{FF2B5EF4-FFF2-40B4-BE49-F238E27FC236}">
                <a16:creationId xmlns:a16="http://schemas.microsoft.com/office/drawing/2014/main" id="{AEA98CFA-B2A7-4BCC-B1DC-01CFAD2DD65E}"/>
              </a:ext>
            </a:extLst>
          </p:cNvPr>
          <p:cNvSpPr/>
          <p:nvPr userDrawn="1"/>
        </p:nvSpPr>
        <p:spPr>
          <a:xfrm rot="5400000">
            <a:off x="8677500" y="-85500"/>
            <a:ext cx="3429000" cy="3600000"/>
          </a:xfrm>
          <a:custGeom>
            <a:avLst/>
            <a:gdLst>
              <a:gd name="connsiteX0" fmla="*/ 0 w 3429000"/>
              <a:gd name="connsiteY0" fmla="*/ 3600000 h 3600000"/>
              <a:gd name="connsiteX1" fmla="*/ 0 w 3429000"/>
              <a:gd name="connsiteY1" fmla="*/ 0 h 3600000"/>
              <a:gd name="connsiteX2" fmla="*/ 180000 w 3429000"/>
              <a:gd name="connsiteY2" fmla="*/ 0 h 3600000"/>
              <a:gd name="connsiteX3" fmla="*/ 3429000 w 3429000"/>
              <a:gd name="connsiteY3" fmla="*/ 0 h 3600000"/>
              <a:gd name="connsiteX4" fmla="*/ 3429000 w 3429000"/>
              <a:gd name="connsiteY4" fmla="*/ 180000 h 3600000"/>
              <a:gd name="connsiteX5" fmla="*/ 180000 w 3429000"/>
              <a:gd name="connsiteY5" fmla="*/ 180000 h 3600000"/>
              <a:gd name="connsiteX6" fmla="*/ 180000 w 3429000"/>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000" h="3600000">
                <a:moveTo>
                  <a:pt x="0" y="3600000"/>
                </a:moveTo>
                <a:lnTo>
                  <a:pt x="0" y="0"/>
                </a:lnTo>
                <a:lnTo>
                  <a:pt x="180000" y="0"/>
                </a:lnTo>
                <a:lnTo>
                  <a:pt x="3429000" y="0"/>
                </a:lnTo>
                <a:lnTo>
                  <a:pt x="3429000"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Tree>
    <p:extLst>
      <p:ext uri="{BB962C8B-B14F-4D97-AF65-F5344CB8AC3E}">
        <p14:creationId xmlns:p14="http://schemas.microsoft.com/office/powerpoint/2010/main" val="306944946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and Subtitle Only - Dark">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E752CBEE-7696-40FC-AB0E-8790B179D18C}"/>
              </a:ext>
            </a:extLst>
          </p:cNvPr>
          <p:cNvSpPr/>
          <p:nvPr userDrawn="1"/>
        </p:nvSpPr>
        <p:spPr>
          <a:xfrm rot="5400000">
            <a:off x="8188485" y="2854485"/>
            <a:ext cx="4407031" cy="3600000"/>
          </a:xfrm>
          <a:custGeom>
            <a:avLst/>
            <a:gdLst>
              <a:gd name="connsiteX0" fmla="*/ 0 w 4407031"/>
              <a:gd name="connsiteY0" fmla="*/ 180000 h 3600000"/>
              <a:gd name="connsiteX1" fmla="*/ 0 w 4407031"/>
              <a:gd name="connsiteY1" fmla="*/ 0 h 3600000"/>
              <a:gd name="connsiteX2" fmla="*/ 4227031 w 4407031"/>
              <a:gd name="connsiteY2" fmla="*/ 0 h 3600000"/>
              <a:gd name="connsiteX3" fmla="*/ 4407031 w 4407031"/>
              <a:gd name="connsiteY3" fmla="*/ 0 h 3600000"/>
              <a:gd name="connsiteX4" fmla="*/ 4407031 w 4407031"/>
              <a:gd name="connsiteY4" fmla="*/ 180000 h 3600000"/>
              <a:gd name="connsiteX5" fmla="*/ 4407031 w 4407031"/>
              <a:gd name="connsiteY5" fmla="*/ 3600000 h 3600000"/>
              <a:gd name="connsiteX6" fmla="*/ 4227031 w 4407031"/>
              <a:gd name="connsiteY6" fmla="*/ 3600000 h 3600000"/>
              <a:gd name="connsiteX7" fmla="*/ 4227031 w 4407031"/>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7031" h="3600000">
                <a:moveTo>
                  <a:pt x="0" y="180000"/>
                </a:moveTo>
                <a:lnTo>
                  <a:pt x="0" y="0"/>
                </a:lnTo>
                <a:lnTo>
                  <a:pt x="4227031" y="0"/>
                </a:lnTo>
                <a:lnTo>
                  <a:pt x="4407031" y="0"/>
                </a:lnTo>
                <a:lnTo>
                  <a:pt x="4407031" y="180000"/>
                </a:lnTo>
                <a:lnTo>
                  <a:pt x="4407031" y="3600000"/>
                </a:lnTo>
                <a:lnTo>
                  <a:pt x="4227031" y="3600000"/>
                </a:lnTo>
                <a:lnTo>
                  <a:pt x="4227031"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2451405"/>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0"/>
              </a:spcBef>
              <a:spcAft>
                <a:spcPts val="1000"/>
              </a:spcAft>
              <a:buClr>
                <a:srgbClr val="107082"/>
              </a:buClr>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
              <a:ea typeface="+mn-ea"/>
              <a:cs typeface="+mn-cs"/>
            </a:endParaRP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noProof="0"/>
              <a:t>Click to edit Master title style</a:t>
            </a:r>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
        <p:nvSpPr>
          <p:cNvPr id="26" name="Freeform: Shape 25">
            <a:extLst>
              <a:ext uri="{FF2B5EF4-FFF2-40B4-BE49-F238E27FC236}">
                <a16:creationId xmlns:a16="http://schemas.microsoft.com/office/drawing/2014/main" id="{89445125-53D2-43B3-8ABC-C88E463BE7DD}"/>
              </a:ext>
            </a:extLst>
          </p:cNvPr>
          <p:cNvSpPr/>
          <p:nvPr userDrawn="1"/>
        </p:nvSpPr>
        <p:spPr>
          <a:xfrm rot="5400000">
            <a:off x="9166516" y="-574515"/>
            <a:ext cx="2450969" cy="3600000"/>
          </a:xfrm>
          <a:custGeom>
            <a:avLst/>
            <a:gdLst>
              <a:gd name="connsiteX0" fmla="*/ 0 w 2450969"/>
              <a:gd name="connsiteY0" fmla="*/ 3600000 h 3600000"/>
              <a:gd name="connsiteX1" fmla="*/ 0 w 2450969"/>
              <a:gd name="connsiteY1" fmla="*/ 0 h 3600000"/>
              <a:gd name="connsiteX2" fmla="*/ 180000 w 2450969"/>
              <a:gd name="connsiteY2" fmla="*/ 0 h 3600000"/>
              <a:gd name="connsiteX3" fmla="*/ 2450969 w 2450969"/>
              <a:gd name="connsiteY3" fmla="*/ 0 h 3600000"/>
              <a:gd name="connsiteX4" fmla="*/ 2450969 w 2450969"/>
              <a:gd name="connsiteY4" fmla="*/ 180000 h 3600000"/>
              <a:gd name="connsiteX5" fmla="*/ 180000 w 2450969"/>
              <a:gd name="connsiteY5" fmla="*/ 180000 h 3600000"/>
              <a:gd name="connsiteX6" fmla="*/ 180000 w 2450969"/>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0969" h="3600000">
                <a:moveTo>
                  <a:pt x="0" y="3600000"/>
                </a:moveTo>
                <a:lnTo>
                  <a:pt x="0" y="0"/>
                </a:lnTo>
                <a:lnTo>
                  <a:pt x="180000" y="0"/>
                </a:lnTo>
                <a:lnTo>
                  <a:pt x="2450969" y="0"/>
                </a:lnTo>
                <a:lnTo>
                  <a:pt x="2450969"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Tree>
    <p:extLst>
      <p:ext uri="{BB962C8B-B14F-4D97-AF65-F5344CB8AC3E}">
        <p14:creationId xmlns:p14="http://schemas.microsoft.com/office/powerpoint/2010/main" val="174139002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and Subtitle Only - Full Photo">
    <p:bg>
      <p:bgPr>
        <a:solidFill>
          <a:schemeClr val="bg1"/>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67CE6DD-011B-4E2D-9E8A-EFF414E39EEA}"/>
              </a:ext>
            </a:extLst>
          </p:cNvPr>
          <p:cNvSpPr>
            <a:spLocks noGrp="1"/>
          </p:cNvSpPr>
          <p:nvPr>
            <p:ph type="pic" sz="quarter" idx="12" hasCustomPrompt="1"/>
          </p:nvPr>
        </p:nvSpPr>
        <p:spPr>
          <a:xfrm>
            <a:off x="180000" y="179109"/>
            <a:ext cx="11832000" cy="6513922"/>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764000" rIns="0" anchor="t">
            <a:noAutofit/>
          </a:bodyPr>
          <a:lstStyle>
            <a:lvl1pPr marL="0" indent="0" algn="ct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5"/>
            <a:ext cx="7560000" cy="360000"/>
          </a:xfrm>
        </p:spPr>
        <p:txBody>
          <a:bodyPr/>
          <a:lstStyle>
            <a:lvl1pPr>
              <a:defRPr cap="all" baseline="0">
                <a:solidFill>
                  <a:schemeClr val="bg1"/>
                </a:solidFill>
              </a:defRPr>
            </a:lvl1p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
        <p:nvSpPr>
          <p:cNvPr id="9" name="Freeform: Shape 8">
            <a:extLst>
              <a:ext uri="{FF2B5EF4-FFF2-40B4-BE49-F238E27FC236}">
                <a16:creationId xmlns:a16="http://schemas.microsoft.com/office/drawing/2014/main" id="{C6E75A4B-2655-4B0E-8D3B-0068F57D3D9B}"/>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23" name="Text Placeholder 3">
            <a:extLst>
              <a:ext uri="{FF2B5EF4-FFF2-40B4-BE49-F238E27FC236}">
                <a16:creationId xmlns:a16="http://schemas.microsoft.com/office/drawing/2014/main" id="{0A18EF7D-14D0-4362-B8BD-722D3D54D429}"/>
              </a:ext>
            </a:extLst>
          </p:cNvPr>
          <p:cNvSpPr>
            <a:spLocks noGrp="1"/>
          </p:cNvSpPr>
          <p:nvPr>
            <p:ph type="body" sz="quarter" idx="13"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dirty="0"/>
              <a:t>SUBTITLE</a:t>
            </a:r>
          </a:p>
        </p:txBody>
      </p:sp>
    </p:spTree>
    <p:extLst>
      <p:ext uri="{BB962C8B-B14F-4D97-AF65-F5344CB8AC3E}">
        <p14:creationId xmlns:p14="http://schemas.microsoft.com/office/powerpoint/2010/main" val="251603374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and Subtitle Only - Ligh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7FF01B-795B-4F5D-87AF-6CAA8DD5D48A}"/>
              </a:ext>
            </a:extLst>
          </p:cNvPr>
          <p:cNvSpPr/>
          <p:nvPr userDrawn="1"/>
        </p:nvSpPr>
        <p:spPr>
          <a:xfrm>
            <a:off x="180000" y="179109"/>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
        <p:nvSpPr>
          <p:cNvPr id="3" name="Title 2">
            <a:extLst>
              <a:ext uri="{FF2B5EF4-FFF2-40B4-BE49-F238E27FC236}">
                <a16:creationId xmlns:a16="http://schemas.microsoft.com/office/drawing/2014/main" id="{72F32FC1-1FF6-4874-9835-EB1A90F7E9F5}"/>
              </a:ext>
            </a:extLst>
          </p:cNvPr>
          <p:cNvSpPr>
            <a:spLocks noGrp="1"/>
          </p:cNvSpPr>
          <p:nvPr>
            <p:ph type="title"/>
          </p:nvPr>
        </p:nvSpPr>
        <p:spPr/>
        <p:txBody>
          <a:bodyPr/>
          <a:lstStyle/>
          <a:p>
            <a:r>
              <a:rPr lang="en-US"/>
              <a:t>Click to edit Master title style</a:t>
            </a:r>
          </a:p>
        </p:txBody>
      </p:sp>
      <p:sp>
        <p:nvSpPr>
          <p:cNvPr id="10" name="Freeform: Shape 9">
            <a:extLst>
              <a:ext uri="{FF2B5EF4-FFF2-40B4-BE49-F238E27FC236}">
                <a16:creationId xmlns:a16="http://schemas.microsoft.com/office/drawing/2014/main" id="{83039E70-36A3-46C1-B30E-CA4CC0B36C5D}"/>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Tree>
    <p:extLst>
      <p:ext uri="{BB962C8B-B14F-4D97-AF65-F5344CB8AC3E}">
        <p14:creationId xmlns:p14="http://schemas.microsoft.com/office/powerpoint/2010/main" val="1401007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F3F3F">
                    <a:tint val="75000"/>
                  </a:srgbClr>
                </a:solidFill>
                <a:effectLst/>
                <a:uLnTx/>
                <a:uFillTx/>
                <a:latin typeface="Gill Sans Nova Light"/>
                <a:ea typeface="+mn-ea"/>
                <a:cs typeface="+mn-cs"/>
              </a:rPr>
              <a:t>Add a footer</a:t>
            </a:r>
          </a:p>
        </p:txBody>
      </p:sp>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839788" y="987426"/>
            <a:ext cx="3932237" cy="1868896"/>
          </a:xfrm>
        </p:spPr>
        <p:txBody>
          <a:bodyPr anchor="b"/>
          <a:lstStyle/>
          <a:p>
            <a:r>
              <a:rPr lang="en-US" noProof="0"/>
              <a:t>Click to edit Master title style</a:t>
            </a:r>
          </a:p>
        </p:txBody>
      </p:sp>
      <p:sp>
        <p:nvSpPr>
          <p:cNvPr id="5" name="Text Placeholder 3">
            <a:extLst>
              <a:ext uri="{FF2B5EF4-FFF2-40B4-BE49-F238E27FC236}">
                <a16:creationId xmlns:a16="http://schemas.microsoft.com/office/drawing/2014/main" id="{06353079-34E7-4CF0-8300-BCC1060B3B33}"/>
              </a:ext>
            </a:extLst>
          </p:cNvPr>
          <p:cNvSpPr>
            <a:spLocks noGrp="1"/>
          </p:cNvSpPr>
          <p:nvPr>
            <p:ph type="body" sz="half" idx="2"/>
          </p:nvPr>
        </p:nvSpPr>
        <p:spPr>
          <a:xfrm>
            <a:off x="839788" y="2856322"/>
            <a:ext cx="3932237" cy="301266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7" name="Picture Placeholder 2">
            <a:extLst>
              <a:ext uri="{FF2B5EF4-FFF2-40B4-BE49-F238E27FC236}">
                <a16:creationId xmlns:a16="http://schemas.microsoft.com/office/drawing/2014/main" id="{B04B7B3E-1EE1-4212-9F4F-0C7DC6C1584F}"/>
              </a:ext>
            </a:extLst>
          </p:cNvPr>
          <p:cNvSpPr>
            <a:spLocks noGrp="1"/>
          </p:cNvSpPr>
          <p:nvPr>
            <p:ph type="pic" idx="11"/>
          </p:nvPr>
        </p:nvSpPr>
        <p:spPr>
          <a:xfrm>
            <a:off x="5180012"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5615624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68584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0"/>
              </a:spcBef>
              <a:spcAft>
                <a:spcPts val="1000"/>
              </a:spcAft>
              <a:buClr>
                <a:srgbClr val="107082"/>
              </a:buClr>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
              <a:ea typeface="+mn-ea"/>
              <a:cs typeface="+mn-cs"/>
            </a:endParaRPr>
          </a:p>
        </p:txBody>
      </p:sp>
      <p:sp>
        <p:nvSpPr>
          <p:cNvPr id="19" name="Freeform: Shape 18">
            <a:extLst>
              <a:ext uri="{FF2B5EF4-FFF2-40B4-BE49-F238E27FC236}">
                <a16:creationId xmlns:a16="http://schemas.microsoft.com/office/drawing/2014/main" id="{78907576-77BD-4FD0-A9FE-48D249CB435B}"/>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1303794" y="3407563"/>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1303794" y="3005055"/>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5066363" y="3407563"/>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5066363" y="3005055"/>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828931" y="3407563"/>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828931" y="3005055"/>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29" name="Picture Placeholder 25">
            <a:extLst>
              <a:ext uri="{FF2B5EF4-FFF2-40B4-BE49-F238E27FC236}">
                <a16:creationId xmlns:a16="http://schemas.microsoft.com/office/drawing/2014/main" id="{8989EC4C-4E3F-457F-8CF6-8A88DE68A930}"/>
              </a:ext>
            </a:extLst>
          </p:cNvPr>
          <p:cNvSpPr>
            <a:spLocks noGrp="1"/>
          </p:cNvSpPr>
          <p:nvPr>
            <p:ph type="pic" sz="quarter" idx="23" hasCustomPrompt="1"/>
          </p:nvPr>
        </p:nvSpPr>
        <p:spPr>
          <a:xfrm>
            <a:off x="1867711" y="1648853"/>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0" name="Picture Placeholder 25">
            <a:extLst>
              <a:ext uri="{FF2B5EF4-FFF2-40B4-BE49-F238E27FC236}">
                <a16:creationId xmlns:a16="http://schemas.microsoft.com/office/drawing/2014/main" id="{67FB2730-3D12-4D72-AE64-AC3955C5CD99}"/>
              </a:ext>
            </a:extLst>
          </p:cNvPr>
          <p:cNvSpPr>
            <a:spLocks noGrp="1"/>
          </p:cNvSpPr>
          <p:nvPr>
            <p:ph type="pic" sz="quarter" idx="24" hasCustomPrompt="1"/>
          </p:nvPr>
        </p:nvSpPr>
        <p:spPr>
          <a:xfrm>
            <a:off x="5630280" y="1648853"/>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1" name="Picture Placeholder 25">
            <a:extLst>
              <a:ext uri="{FF2B5EF4-FFF2-40B4-BE49-F238E27FC236}">
                <a16:creationId xmlns:a16="http://schemas.microsoft.com/office/drawing/2014/main" id="{4F2BB90C-4866-4DB3-B05C-0BB7DBFF8EA3}"/>
              </a:ext>
            </a:extLst>
          </p:cNvPr>
          <p:cNvSpPr>
            <a:spLocks noGrp="1"/>
          </p:cNvSpPr>
          <p:nvPr>
            <p:ph type="pic" sz="quarter" idx="25" hasCustomPrompt="1"/>
          </p:nvPr>
        </p:nvSpPr>
        <p:spPr>
          <a:xfrm>
            <a:off x="9392848" y="1648853"/>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22" name="Text Placeholder 4">
            <a:extLst>
              <a:ext uri="{FF2B5EF4-FFF2-40B4-BE49-F238E27FC236}">
                <a16:creationId xmlns:a16="http://schemas.microsoft.com/office/drawing/2014/main" id="{FE407FE5-15DF-40F7-B14C-0A04CC30CD66}"/>
              </a:ext>
            </a:extLst>
          </p:cNvPr>
          <p:cNvSpPr>
            <a:spLocks noGrp="1"/>
          </p:cNvSpPr>
          <p:nvPr>
            <p:ph type="body" sz="quarter" idx="26" hasCustomPrompt="1"/>
          </p:nvPr>
        </p:nvSpPr>
        <p:spPr>
          <a:xfrm>
            <a:off x="1303794" y="5736658"/>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23" name="Text Placeholder 12">
            <a:extLst>
              <a:ext uri="{FF2B5EF4-FFF2-40B4-BE49-F238E27FC236}">
                <a16:creationId xmlns:a16="http://schemas.microsoft.com/office/drawing/2014/main" id="{7DD73F77-2E6A-450D-B4AF-8643D8AE1ECE}"/>
              </a:ext>
            </a:extLst>
          </p:cNvPr>
          <p:cNvSpPr>
            <a:spLocks noGrp="1"/>
          </p:cNvSpPr>
          <p:nvPr>
            <p:ph type="body" sz="quarter" idx="27" hasCustomPrompt="1"/>
          </p:nvPr>
        </p:nvSpPr>
        <p:spPr>
          <a:xfrm>
            <a:off x="1303794" y="5334150"/>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24" name="Text Placeholder 4">
            <a:extLst>
              <a:ext uri="{FF2B5EF4-FFF2-40B4-BE49-F238E27FC236}">
                <a16:creationId xmlns:a16="http://schemas.microsoft.com/office/drawing/2014/main" id="{7F1CAED2-2A78-4780-A303-060C24C56526}"/>
              </a:ext>
            </a:extLst>
          </p:cNvPr>
          <p:cNvSpPr>
            <a:spLocks noGrp="1"/>
          </p:cNvSpPr>
          <p:nvPr>
            <p:ph type="body" sz="quarter" idx="28" hasCustomPrompt="1"/>
          </p:nvPr>
        </p:nvSpPr>
        <p:spPr>
          <a:xfrm>
            <a:off x="5066363" y="5736658"/>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27" name="Text Placeholder 12">
            <a:extLst>
              <a:ext uri="{FF2B5EF4-FFF2-40B4-BE49-F238E27FC236}">
                <a16:creationId xmlns:a16="http://schemas.microsoft.com/office/drawing/2014/main" id="{4E77CA0B-49F8-4EE9-84A7-AB28FD1CC1ED}"/>
              </a:ext>
            </a:extLst>
          </p:cNvPr>
          <p:cNvSpPr>
            <a:spLocks noGrp="1"/>
          </p:cNvSpPr>
          <p:nvPr>
            <p:ph type="body" sz="quarter" idx="29" hasCustomPrompt="1"/>
          </p:nvPr>
        </p:nvSpPr>
        <p:spPr>
          <a:xfrm>
            <a:off x="5066363" y="5334150"/>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28" name="Text Placeholder 4">
            <a:extLst>
              <a:ext uri="{FF2B5EF4-FFF2-40B4-BE49-F238E27FC236}">
                <a16:creationId xmlns:a16="http://schemas.microsoft.com/office/drawing/2014/main" id="{5D4F2294-CE3A-4705-BCB3-C5DAFA373C25}"/>
              </a:ext>
            </a:extLst>
          </p:cNvPr>
          <p:cNvSpPr>
            <a:spLocks noGrp="1"/>
          </p:cNvSpPr>
          <p:nvPr>
            <p:ph type="body" sz="quarter" idx="30" hasCustomPrompt="1"/>
          </p:nvPr>
        </p:nvSpPr>
        <p:spPr>
          <a:xfrm>
            <a:off x="8828931" y="5736658"/>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32" name="Text Placeholder 12">
            <a:extLst>
              <a:ext uri="{FF2B5EF4-FFF2-40B4-BE49-F238E27FC236}">
                <a16:creationId xmlns:a16="http://schemas.microsoft.com/office/drawing/2014/main" id="{7B49F9AF-7698-444D-8D12-FA0B6A713E03}"/>
              </a:ext>
            </a:extLst>
          </p:cNvPr>
          <p:cNvSpPr>
            <a:spLocks noGrp="1"/>
          </p:cNvSpPr>
          <p:nvPr>
            <p:ph type="body" sz="quarter" idx="31" hasCustomPrompt="1"/>
          </p:nvPr>
        </p:nvSpPr>
        <p:spPr>
          <a:xfrm>
            <a:off x="8828931" y="5334150"/>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33" name="Picture Placeholder 25">
            <a:extLst>
              <a:ext uri="{FF2B5EF4-FFF2-40B4-BE49-F238E27FC236}">
                <a16:creationId xmlns:a16="http://schemas.microsoft.com/office/drawing/2014/main" id="{6057C2E9-1501-4819-B77D-23A0268DB0F1}"/>
              </a:ext>
            </a:extLst>
          </p:cNvPr>
          <p:cNvSpPr>
            <a:spLocks noGrp="1"/>
          </p:cNvSpPr>
          <p:nvPr>
            <p:ph type="pic" sz="quarter" idx="32" hasCustomPrompt="1"/>
          </p:nvPr>
        </p:nvSpPr>
        <p:spPr>
          <a:xfrm>
            <a:off x="1867711"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4" name="Picture Placeholder 25">
            <a:extLst>
              <a:ext uri="{FF2B5EF4-FFF2-40B4-BE49-F238E27FC236}">
                <a16:creationId xmlns:a16="http://schemas.microsoft.com/office/drawing/2014/main" id="{C77B8544-1CEE-4ED4-89E8-ED042673804D}"/>
              </a:ext>
            </a:extLst>
          </p:cNvPr>
          <p:cNvSpPr>
            <a:spLocks noGrp="1"/>
          </p:cNvSpPr>
          <p:nvPr>
            <p:ph type="pic" sz="quarter" idx="33" hasCustomPrompt="1"/>
          </p:nvPr>
        </p:nvSpPr>
        <p:spPr>
          <a:xfrm>
            <a:off x="5630280"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5" name="Picture Placeholder 25">
            <a:extLst>
              <a:ext uri="{FF2B5EF4-FFF2-40B4-BE49-F238E27FC236}">
                <a16:creationId xmlns:a16="http://schemas.microsoft.com/office/drawing/2014/main" id="{E1131D92-0382-469E-A358-A2EC5FDCCF32}"/>
              </a:ext>
            </a:extLst>
          </p:cNvPr>
          <p:cNvSpPr>
            <a:spLocks noGrp="1"/>
          </p:cNvSpPr>
          <p:nvPr>
            <p:ph type="pic" sz="quarter" idx="34" hasCustomPrompt="1"/>
          </p:nvPr>
        </p:nvSpPr>
        <p:spPr>
          <a:xfrm>
            <a:off x="9392848"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 name="Title 2">
            <a:extLst>
              <a:ext uri="{FF2B5EF4-FFF2-40B4-BE49-F238E27FC236}">
                <a16:creationId xmlns:a16="http://schemas.microsoft.com/office/drawing/2014/main" id="{7C0EBF36-B9CA-4962-B198-27B56B54E58C}"/>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37902092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Listed Imag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4D42A7-FF15-4C9E-9657-33DD5BC539DA}"/>
              </a:ext>
            </a:extLst>
          </p:cNvPr>
          <p:cNvSpPr/>
          <p:nvPr userDrawn="1"/>
        </p:nvSpPr>
        <p:spPr>
          <a:xfrm>
            <a:off x="180000" y="179109"/>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9" name="Text Placeholder 3">
            <a:extLst>
              <a:ext uri="{FF2B5EF4-FFF2-40B4-BE49-F238E27FC236}">
                <a16:creationId xmlns:a16="http://schemas.microsoft.com/office/drawing/2014/main" id="{4FA555C0-B108-4047-8AFF-82E05F073446}"/>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5EAA7C-AE70-48A8-B582-013424EB9C44}"/>
              </a:ext>
            </a:extLst>
          </p:cNvPr>
          <p:cNvSpPr>
            <a:spLocks noGrp="1"/>
          </p:cNvSpPr>
          <p:nvPr>
            <p:ph idx="1" hasCustomPrompt="1"/>
          </p:nvPr>
        </p:nvSpPr>
        <p:spPr>
          <a:xfrm>
            <a:off x="2095500" y="1992933"/>
            <a:ext cx="9388499" cy="1095375"/>
          </a:xfrm>
        </p:spPr>
        <p:txBody>
          <a:bodyPr/>
          <a:lstStyle>
            <a:lvl1pPr marL="0" indent="0">
              <a:buNone/>
              <a:defRPr/>
            </a:lvl1pPr>
          </a:lstStyle>
          <a:p>
            <a:pPr lvl="0"/>
            <a:r>
              <a:rPr lang="en-US" dirty="0"/>
              <a:t>Description Here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
        <p:nvSpPr>
          <p:cNvPr id="11" name="Picture Placeholder 10">
            <a:extLst>
              <a:ext uri="{FF2B5EF4-FFF2-40B4-BE49-F238E27FC236}">
                <a16:creationId xmlns:a16="http://schemas.microsoft.com/office/drawing/2014/main" id="{A98EA298-DD21-4B69-8125-094245EDF713}"/>
              </a:ext>
            </a:extLst>
          </p:cNvPr>
          <p:cNvSpPr>
            <a:spLocks noGrp="1"/>
          </p:cNvSpPr>
          <p:nvPr>
            <p:ph type="pic" sz="quarter" idx="13" hasCustomPrompt="1"/>
          </p:nvPr>
        </p:nvSpPr>
        <p:spPr>
          <a:xfrm>
            <a:off x="684213" y="1992934"/>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2" name="Picture Placeholder 10">
            <a:extLst>
              <a:ext uri="{FF2B5EF4-FFF2-40B4-BE49-F238E27FC236}">
                <a16:creationId xmlns:a16="http://schemas.microsoft.com/office/drawing/2014/main" id="{4C93EFCC-1E62-4200-9E96-2476EE2581BF}"/>
              </a:ext>
            </a:extLst>
          </p:cNvPr>
          <p:cNvSpPr>
            <a:spLocks noGrp="1"/>
          </p:cNvSpPr>
          <p:nvPr>
            <p:ph type="pic" sz="quarter" idx="14" hasCustomPrompt="1"/>
          </p:nvPr>
        </p:nvSpPr>
        <p:spPr>
          <a:xfrm>
            <a:off x="684213" y="3431134"/>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3" name="Picture Placeholder 10">
            <a:extLst>
              <a:ext uri="{FF2B5EF4-FFF2-40B4-BE49-F238E27FC236}">
                <a16:creationId xmlns:a16="http://schemas.microsoft.com/office/drawing/2014/main" id="{8741D874-BD81-4469-AA1C-32517FD7C37B}"/>
              </a:ext>
            </a:extLst>
          </p:cNvPr>
          <p:cNvSpPr>
            <a:spLocks noGrp="1"/>
          </p:cNvSpPr>
          <p:nvPr>
            <p:ph type="pic" sz="quarter" idx="15" hasCustomPrompt="1"/>
          </p:nvPr>
        </p:nvSpPr>
        <p:spPr>
          <a:xfrm>
            <a:off x="684213" y="4869334"/>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4" name="Content Placeholder 2">
            <a:extLst>
              <a:ext uri="{FF2B5EF4-FFF2-40B4-BE49-F238E27FC236}">
                <a16:creationId xmlns:a16="http://schemas.microsoft.com/office/drawing/2014/main" id="{CFB0B599-DDEF-43E9-A07F-FC328C595BCE}"/>
              </a:ext>
            </a:extLst>
          </p:cNvPr>
          <p:cNvSpPr>
            <a:spLocks noGrp="1"/>
          </p:cNvSpPr>
          <p:nvPr>
            <p:ph idx="16" hasCustomPrompt="1"/>
          </p:nvPr>
        </p:nvSpPr>
        <p:spPr>
          <a:xfrm>
            <a:off x="2095500" y="3422739"/>
            <a:ext cx="9388499" cy="1095375"/>
          </a:xfrm>
        </p:spPr>
        <p:txBody>
          <a:bodyPr/>
          <a:lstStyle>
            <a:lvl1pPr marL="0" indent="0">
              <a:buNone/>
              <a:defRPr/>
            </a:lvl1pPr>
          </a:lstStyle>
          <a:p>
            <a:pPr lvl="0"/>
            <a:r>
              <a:rPr lang="en-US" dirty="0"/>
              <a:t>Description Here</a:t>
            </a:r>
          </a:p>
        </p:txBody>
      </p:sp>
      <p:sp>
        <p:nvSpPr>
          <p:cNvPr id="15" name="Content Placeholder 2">
            <a:extLst>
              <a:ext uri="{FF2B5EF4-FFF2-40B4-BE49-F238E27FC236}">
                <a16:creationId xmlns:a16="http://schemas.microsoft.com/office/drawing/2014/main" id="{63FF0857-6431-48DC-BE82-9A93C55CEFB4}"/>
              </a:ext>
            </a:extLst>
          </p:cNvPr>
          <p:cNvSpPr>
            <a:spLocks noGrp="1"/>
          </p:cNvSpPr>
          <p:nvPr>
            <p:ph idx="17" hasCustomPrompt="1"/>
          </p:nvPr>
        </p:nvSpPr>
        <p:spPr>
          <a:xfrm>
            <a:off x="2095500" y="4867850"/>
            <a:ext cx="9388499" cy="1095375"/>
          </a:xfrm>
        </p:spPr>
        <p:txBody>
          <a:bodyPr/>
          <a:lstStyle>
            <a:lvl1pPr marL="0" indent="0">
              <a:buNone/>
              <a:defRPr/>
            </a:lvl1pPr>
          </a:lstStyle>
          <a:p>
            <a:pPr lvl="0"/>
            <a:r>
              <a:rPr lang="en-US" dirty="0"/>
              <a:t>Description Here</a:t>
            </a:r>
          </a:p>
        </p:txBody>
      </p:sp>
    </p:spTree>
    <p:extLst>
      <p:ext uri="{BB962C8B-B14F-4D97-AF65-F5344CB8AC3E}">
        <p14:creationId xmlns:p14="http://schemas.microsoft.com/office/powerpoint/2010/main" val="171178796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4D42A7-FF15-4C9E-9657-33DD5BC539DA}"/>
              </a:ext>
            </a:extLst>
          </p:cNvPr>
          <p:cNvSpPr/>
          <p:nvPr userDrawn="1"/>
        </p:nvSpPr>
        <p:spPr>
          <a:xfrm>
            <a:off x="180000" y="179109"/>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9" name="Text Placeholder 3">
            <a:extLst>
              <a:ext uri="{FF2B5EF4-FFF2-40B4-BE49-F238E27FC236}">
                <a16:creationId xmlns:a16="http://schemas.microsoft.com/office/drawing/2014/main" id="{4FA555C0-B108-4047-8AFF-82E05F073446}"/>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5EAA7C-AE70-48A8-B582-013424EB9C4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Tree>
    <p:extLst>
      <p:ext uri="{BB962C8B-B14F-4D97-AF65-F5344CB8AC3E}">
        <p14:creationId xmlns:p14="http://schemas.microsoft.com/office/powerpoint/2010/main" val="11497083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8D39141-3E8E-4545-90DB-291A0E5F139B}"/>
              </a:ext>
            </a:extLst>
          </p:cNvPr>
          <p:cNvSpPr>
            <a:spLocks noGrp="1"/>
          </p:cNvSpPr>
          <p:nvPr>
            <p:ph type="pic" sz="quarter" idx="12" hasCustomPrompt="1"/>
          </p:nvPr>
        </p:nvSpPr>
        <p:spPr>
          <a:xfrm>
            <a:off x="0" y="0"/>
            <a:ext cx="12192000" cy="6858000"/>
          </a:xfrm>
          <a:solidFill>
            <a:schemeClr val="tx1">
              <a:lumMod val="75000"/>
              <a:lumOff val="25000"/>
            </a:schemeClr>
          </a:solidFill>
        </p:spPr>
        <p:txBody>
          <a:bodyPr lIns="0" tIns="0" rIns="612000" anchor="ctr"/>
          <a:lstStyle>
            <a:lvl1pPr marL="0" indent="0" algn="r">
              <a:lnSpc>
                <a:spcPct val="100000"/>
              </a:lnSpc>
              <a:buNone/>
              <a:defRPr sz="1200" i="1">
                <a:solidFill>
                  <a:schemeClr val="bg1">
                    <a:lumMod val="75000"/>
                  </a:schemeClr>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AD90A062-54B3-47F2-9D6A-5BC9575208D2}"/>
              </a:ext>
            </a:extLst>
          </p:cNvPr>
          <p:cNvSpPr>
            <a:spLocks noGrp="1"/>
          </p:cNvSpPr>
          <p:nvPr>
            <p:ph type="ctrTitle" hasCustomPrompt="1"/>
          </p:nvPr>
        </p:nvSpPr>
        <p:spPr>
          <a:xfrm>
            <a:off x="0" y="0"/>
            <a:ext cx="9672000" cy="6857999"/>
          </a:xfrm>
          <a:solidFill>
            <a:schemeClr val="tx2">
              <a:alpha val="70000"/>
            </a:schemeClr>
          </a:solidFill>
        </p:spPr>
        <p:txBody>
          <a:bodyPr lIns="1116000" rIns="180000" bIns="756000" anchor="ctr"/>
          <a:lstStyle>
            <a:lvl1pPr algn="l">
              <a:lnSpc>
                <a:spcPct val="65000"/>
              </a:lnSpc>
              <a:defRPr sz="8800" cap="all" baseline="0">
                <a:solidFill>
                  <a:schemeClr val="bg1"/>
                </a:solidFill>
              </a:defRPr>
            </a:lvl1pPr>
          </a:lstStyle>
          <a:p>
            <a:r>
              <a:rPr lang="en-US" dirty="0"/>
              <a:t>Thank </a:t>
            </a:r>
            <a:br>
              <a:rPr lang="en-US" dirty="0"/>
            </a:br>
            <a:r>
              <a:rPr lang="en-US" dirty="0"/>
              <a:t>you</a:t>
            </a:r>
          </a:p>
        </p:txBody>
      </p:sp>
      <p:sp>
        <p:nvSpPr>
          <p:cNvPr id="6" name="Text Placeholder 5">
            <a:extLst>
              <a:ext uri="{FF2B5EF4-FFF2-40B4-BE49-F238E27FC236}">
                <a16:creationId xmlns:a16="http://schemas.microsoft.com/office/drawing/2014/main" id="{D49FD1A9-E34B-4888-90DE-493861AD75C6}"/>
              </a:ext>
            </a:extLst>
          </p:cNvPr>
          <p:cNvSpPr>
            <a:spLocks noGrp="1"/>
          </p:cNvSpPr>
          <p:nvPr>
            <p:ph type="body" sz="quarter" idx="13" hasCustomPrompt="1"/>
          </p:nvPr>
        </p:nvSpPr>
        <p:spPr>
          <a:xfrm>
            <a:off x="1917700" y="4508500"/>
            <a:ext cx="3314700" cy="330200"/>
          </a:xfrm>
        </p:spPr>
        <p:txBody>
          <a:bodyPr anchor="t"/>
          <a:lstStyle>
            <a:lvl1pPr marL="0" indent="0">
              <a:buNone/>
              <a:defRPr sz="2000">
                <a:solidFill>
                  <a:schemeClr val="accent1"/>
                </a:solidFill>
                <a:latin typeface="+mj-lt"/>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dirty="0"/>
              <a:t>Full Name</a:t>
            </a:r>
          </a:p>
        </p:txBody>
      </p:sp>
      <p:sp>
        <p:nvSpPr>
          <p:cNvPr id="9" name="Text Placeholder 5">
            <a:extLst>
              <a:ext uri="{FF2B5EF4-FFF2-40B4-BE49-F238E27FC236}">
                <a16:creationId xmlns:a16="http://schemas.microsoft.com/office/drawing/2014/main" id="{3452AC72-D893-4C1A-83BD-9930164D8935}"/>
              </a:ext>
            </a:extLst>
          </p:cNvPr>
          <p:cNvSpPr>
            <a:spLocks noGrp="1"/>
          </p:cNvSpPr>
          <p:nvPr>
            <p:ph type="body" sz="quarter" idx="14" hasCustomPrompt="1"/>
          </p:nvPr>
        </p:nvSpPr>
        <p:spPr>
          <a:xfrm>
            <a:off x="1917700" y="5180023"/>
            <a:ext cx="3314700" cy="205029"/>
          </a:xfrm>
          <a:ln>
            <a:noFill/>
          </a:ln>
        </p:spPr>
        <p:txBody>
          <a:bodyPr anchor="t"/>
          <a:lstStyle>
            <a:lvl1pPr marL="0" indent="0">
              <a:buNone/>
              <a:defRPr sz="1600">
                <a:solidFill>
                  <a:schemeClr val="bg1"/>
                </a:solidFill>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dirty="0"/>
              <a:t>Email</a:t>
            </a:r>
          </a:p>
        </p:txBody>
      </p:sp>
      <p:sp>
        <p:nvSpPr>
          <p:cNvPr id="10" name="Text Placeholder 5">
            <a:extLst>
              <a:ext uri="{FF2B5EF4-FFF2-40B4-BE49-F238E27FC236}">
                <a16:creationId xmlns:a16="http://schemas.microsoft.com/office/drawing/2014/main" id="{D2EEC149-F1BE-4C36-A789-5BF73B40A212}"/>
              </a:ext>
            </a:extLst>
          </p:cNvPr>
          <p:cNvSpPr>
            <a:spLocks noGrp="1"/>
          </p:cNvSpPr>
          <p:nvPr>
            <p:ph type="body" sz="quarter" idx="15" hasCustomPrompt="1"/>
          </p:nvPr>
        </p:nvSpPr>
        <p:spPr>
          <a:xfrm>
            <a:off x="1917700" y="5683561"/>
            <a:ext cx="3314700" cy="205029"/>
          </a:xfrm>
          <a:ln>
            <a:noFill/>
          </a:ln>
        </p:spPr>
        <p:txBody>
          <a:bodyPr anchor="t"/>
          <a:lstStyle>
            <a:lvl1pPr marL="0" indent="0">
              <a:buNone/>
              <a:defRPr sz="1600">
                <a:solidFill>
                  <a:schemeClr val="bg1"/>
                </a:solidFill>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dirty="0"/>
              <a:t>Phone</a:t>
            </a:r>
          </a:p>
        </p:txBody>
      </p:sp>
      <p:sp>
        <p:nvSpPr>
          <p:cNvPr id="11" name="Text Placeholder 5">
            <a:extLst>
              <a:ext uri="{FF2B5EF4-FFF2-40B4-BE49-F238E27FC236}">
                <a16:creationId xmlns:a16="http://schemas.microsoft.com/office/drawing/2014/main" id="{ECC256E6-6AE8-4950-838C-BE638FB47968}"/>
              </a:ext>
            </a:extLst>
          </p:cNvPr>
          <p:cNvSpPr>
            <a:spLocks noGrp="1"/>
          </p:cNvSpPr>
          <p:nvPr>
            <p:ph type="body" sz="quarter" idx="16" hasCustomPrompt="1"/>
          </p:nvPr>
        </p:nvSpPr>
        <p:spPr>
          <a:xfrm>
            <a:off x="1917700" y="4821910"/>
            <a:ext cx="3314700" cy="205029"/>
          </a:xfrm>
        </p:spPr>
        <p:txBody>
          <a:bodyPr anchor="t"/>
          <a:lstStyle>
            <a:lvl1pPr marL="0" indent="0">
              <a:buNone/>
              <a:defRPr sz="1000" i="0">
                <a:solidFill>
                  <a:schemeClr val="bg1"/>
                </a:solidFill>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dirty="0"/>
              <a:t>POSITION</a:t>
            </a:r>
          </a:p>
        </p:txBody>
      </p:sp>
    </p:spTree>
    <p:extLst>
      <p:ext uri="{BB962C8B-B14F-4D97-AF65-F5344CB8AC3E}">
        <p14:creationId xmlns:p14="http://schemas.microsoft.com/office/powerpoint/2010/main" val="278674127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8D39141-3E8E-4545-90DB-291A0E5F139B}"/>
              </a:ext>
            </a:extLst>
          </p:cNvPr>
          <p:cNvSpPr>
            <a:spLocks noGrp="1"/>
          </p:cNvSpPr>
          <p:nvPr>
            <p:ph type="pic" sz="quarter" idx="12" hasCustomPrompt="1"/>
          </p:nvPr>
        </p:nvSpPr>
        <p:spPr>
          <a:xfrm>
            <a:off x="0" y="0"/>
            <a:ext cx="12192000" cy="6858000"/>
          </a:xfrm>
          <a:solidFill>
            <a:schemeClr val="tx1">
              <a:lumMod val="75000"/>
              <a:lumOff val="25000"/>
            </a:schemeClr>
          </a:solidFill>
        </p:spPr>
        <p:txBody>
          <a:bodyPr lIns="612000" tIns="0" anchor="ctr"/>
          <a:lstStyle>
            <a:lvl1pPr marL="0" indent="0" algn="l">
              <a:lnSpc>
                <a:spcPct val="100000"/>
              </a:lnSpc>
              <a:buNone/>
              <a:defRPr sz="1200" i="1">
                <a:solidFill>
                  <a:schemeClr val="bg1">
                    <a:lumMod val="75000"/>
                  </a:schemeClr>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AD90A062-54B3-47F2-9D6A-5BC9575208D2}"/>
              </a:ext>
            </a:extLst>
          </p:cNvPr>
          <p:cNvSpPr>
            <a:spLocks noGrp="1"/>
          </p:cNvSpPr>
          <p:nvPr>
            <p:ph type="ctrTitle"/>
          </p:nvPr>
        </p:nvSpPr>
        <p:spPr>
          <a:xfrm>
            <a:off x="2520000" y="0"/>
            <a:ext cx="9672000" cy="6857999"/>
          </a:xfrm>
          <a:solidFill>
            <a:schemeClr val="tx2">
              <a:alpha val="70000"/>
            </a:schemeClr>
          </a:solidFill>
        </p:spPr>
        <p:txBody>
          <a:bodyPr lIns="1116000" rIns="180000" anchor="ctr"/>
          <a:lstStyle>
            <a:lvl1pPr algn="l">
              <a:defRPr sz="5000" cap="all"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5C97F3D-57FA-4E82-9EEC-E93088055A15}"/>
              </a:ext>
            </a:extLst>
          </p:cNvPr>
          <p:cNvSpPr>
            <a:spLocks noGrp="1"/>
          </p:cNvSpPr>
          <p:nvPr>
            <p:ph type="subTitle" idx="1"/>
          </p:nvPr>
        </p:nvSpPr>
        <p:spPr>
          <a:xfrm>
            <a:off x="3600000" y="4276447"/>
            <a:ext cx="5161550" cy="620016"/>
          </a:xfrm>
          <a:gradFill>
            <a:gsLst>
              <a:gs pos="0">
                <a:schemeClr val="tx2"/>
              </a:gs>
              <a:gs pos="100000">
                <a:schemeClr val="accent2"/>
              </a:gs>
            </a:gsLst>
            <a:lin ang="14400000" scaled="0"/>
          </a:gradFill>
        </p:spPr>
        <p:txBody>
          <a:bodyPr lIns="144000" anchor="ctr"/>
          <a:lstStyle>
            <a:lvl1pPr marL="0" indent="0" algn="l">
              <a:buNone/>
              <a:defRPr sz="2400" b="1" i="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Footer Placeholder 6">
            <a:extLst>
              <a:ext uri="{FF2B5EF4-FFF2-40B4-BE49-F238E27FC236}">
                <a16:creationId xmlns:a16="http://schemas.microsoft.com/office/drawing/2014/main" id="{E31775C8-C7F0-4EC5-A9C0-53AE3A0C5F7B}"/>
              </a:ext>
            </a:extLst>
          </p:cNvPr>
          <p:cNvSpPr>
            <a:spLocks noGrp="1"/>
          </p:cNvSpPr>
          <p:nvPr>
            <p:ph type="ftr" sz="quarter" idx="10"/>
          </p:nvPr>
        </p:nvSpPr>
        <p:spPr>
          <a:xfrm>
            <a:off x="3600000" y="6262080"/>
            <a:ext cx="7560000" cy="36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9E8B0AE2-DA19-49E2-AC81-5272385D304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Tree>
    <p:extLst>
      <p:ext uri="{BB962C8B-B14F-4D97-AF65-F5344CB8AC3E}">
        <p14:creationId xmlns:p14="http://schemas.microsoft.com/office/powerpoint/2010/main" val="417845286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75689F-8B6B-4484-8064-90B4D8FB7C72}"/>
              </a:ext>
            </a:extLst>
          </p:cNvPr>
          <p:cNvSpPr>
            <a:spLocks noGrp="1"/>
          </p:cNvSpPr>
          <p:nvPr>
            <p:ph type="body" sz="quarter" idx="13" hasCustomPrompt="1"/>
          </p:nvPr>
        </p:nvSpPr>
        <p:spPr>
          <a:xfrm>
            <a:off x="1147343" y="2731933"/>
            <a:ext cx="6903253" cy="3350673"/>
          </a:xfrm>
          <a:gradFill>
            <a:gsLst>
              <a:gs pos="0">
                <a:schemeClr val="tx2"/>
              </a:gs>
              <a:gs pos="100000">
                <a:schemeClr val="accent2"/>
              </a:gs>
            </a:gsLst>
            <a:lin ang="14400000" scaled="0"/>
          </a:gradFill>
        </p:spPr>
        <p:txBody>
          <a:bodyPr lIns="576000" tIns="1872000" rIns="576000"/>
          <a:lstStyle>
            <a:lvl1pPr marL="0" indent="0">
              <a:lnSpc>
                <a:spcPts val="2000"/>
              </a:lnSpc>
              <a:buNone/>
              <a:defRPr>
                <a:solidFill>
                  <a:schemeClr val="bg1"/>
                </a:solidFill>
              </a:defRPr>
            </a:lvl1pPr>
          </a:lstStyle>
          <a:p>
            <a:pPr lvl="0"/>
            <a:r>
              <a:rPr lang="en-US" dirty="0"/>
              <a:t>Describe Your Big Idea</a:t>
            </a:r>
          </a:p>
        </p:txBody>
      </p:sp>
      <p:sp>
        <p:nvSpPr>
          <p:cNvPr id="21" name="Picture Placeholder 20">
            <a:extLst>
              <a:ext uri="{FF2B5EF4-FFF2-40B4-BE49-F238E27FC236}">
                <a16:creationId xmlns:a16="http://schemas.microsoft.com/office/drawing/2014/main" id="{C57B9832-0120-4094-8C27-082E3533C5DC}"/>
              </a:ext>
            </a:extLst>
          </p:cNvPr>
          <p:cNvSpPr>
            <a:spLocks noGrp="1"/>
          </p:cNvSpPr>
          <p:nvPr>
            <p:ph type="pic" sz="quarter" idx="12" hasCustomPrompt="1"/>
          </p:nvPr>
        </p:nvSpPr>
        <p:spPr>
          <a:xfrm>
            <a:off x="0" y="0"/>
            <a:ext cx="12012000" cy="6858000"/>
          </a:xfrm>
          <a:custGeom>
            <a:avLst/>
            <a:gdLst>
              <a:gd name="connsiteX0" fmla="*/ 0 w 12012000"/>
              <a:gd name="connsiteY0" fmla="*/ 0 h 6858000"/>
              <a:gd name="connsiteX1" fmla="*/ 8592000 w 12012000"/>
              <a:gd name="connsiteY1" fmla="*/ 0 h 6858000"/>
              <a:gd name="connsiteX2" fmla="*/ 8592000 w 12012000"/>
              <a:gd name="connsiteY2" fmla="*/ 180000 h 6858000"/>
              <a:gd name="connsiteX3" fmla="*/ 12012000 w 12012000"/>
              <a:gd name="connsiteY3" fmla="*/ 180000 h 6858000"/>
              <a:gd name="connsiteX4" fmla="*/ 12012000 w 12012000"/>
              <a:gd name="connsiteY4" fmla="*/ 6678000 h 6858000"/>
              <a:gd name="connsiteX5" fmla="*/ 8592000 w 12012000"/>
              <a:gd name="connsiteY5" fmla="*/ 6678000 h 6858000"/>
              <a:gd name="connsiteX6" fmla="*/ 8592000 w 12012000"/>
              <a:gd name="connsiteY6" fmla="*/ 6858000 h 6858000"/>
              <a:gd name="connsiteX7" fmla="*/ 0 w 1201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2000" h="6858000">
                <a:moveTo>
                  <a:pt x="0" y="0"/>
                </a:moveTo>
                <a:lnTo>
                  <a:pt x="8592000" y="0"/>
                </a:lnTo>
                <a:lnTo>
                  <a:pt x="8592000" y="180000"/>
                </a:lnTo>
                <a:lnTo>
                  <a:pt x="12012000" y="180000"/>
                </a:lnTo>
                <a:lnTo>
                  <a:pt x="12012000" y="6678000"/>
                </a:lnTo>
                <a:lnTo>
                  <a:pt x="8592000" y="6678000"/>
                </a:lnTo>
                <a:lnTo>
                  <a:pt x="8592000" y="6858000"/>
                </a:lnTo>
                <a:lnTo>
                  <a:pt x="0" y="6858000"/>
                </a:lnTo>
                <a:close/>
              </a:path>
            </a:pathLst>
          </a:custGeom>
          <a:noFill/>
        </p:spPr>
        <p:txBody>
          <a:bodyPr wrap="square" lIns="0" tIns="0" rIns="612000" anchor="ctr">
            <a:noAutofit/>
          </a:bodyPr>
          <a:lstStyle>
            <a:lvl1pPr marL="0" indent="0" algn="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a:xfrm>
            <a:off x="683999" y="6262080"/>
            <a:ext cx="6190934" cy="36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a:solidFill>
            <a:schemeClr val="tx2"/>
          </a:solidFill>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prstClr val="whit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
              <a:ea typeface="+mn-ea"/>
              <a:cs typeface="+mn-cs"/>
            </a:endParaRPr>
          </a:p>
        </p:txBody>
      </p:sp>
      <p:sp>
        <p:nvSpPr>
          <p:cNvPr id="12" name="Title 11">
            <a:extLst>
              <a:ext uri="{FF2B5EF4-FFF2-40B4-BE49-F238E27FC236}">
                <a16:creationId xmlns:a16="http://schemas.microsoft.com/office/drawing/2014/main" id="{EAF90A48-1BFB-4A19-9A1C-2851879F9E8F}"/>
              </a:ext>
            </a:extLst>
          </p:cNvPr>
          <p:cNvSpPr>
            <a:spLocks noGrp="1"/>
          </p:cNvSpPr>
          <p:nvPr>
            <p:ph type="title"/>
          </p:nvPr>
        </p:nvSpPr>
        <p:spPr>
          <a:xfrm>
            <a:off x="1749778" y="3096087"/>
            <a:ext cx="5455750" cy="1008000"/>
          </a:xfrm>
        </p:spPr>
        <p:txBody>
          <a:bodyPr/>
          <a:lstStyle>
            <a:lvl1pPr>
              <a:defRPr sz="4000" cap="all" baseline="0">
                <a:solidFill>
                  <a:schemeClr val="bg1"/>
                </a:solidFill>
              </a:defRPr>
            </a:lvl1pPr>
          </a:lstStyle>
          <a:p>
            <a:r>
              <a:rPr lang="en-US"/>
              <a:t>Click to edit Master title style</a:t>
            </a:r>
            <a:endParaRPr lang="en-US" dirty="0"/>
          </a:p>
        </p:txBody>
      </p:sp>
      <p:sp>
        <p:nvSpPr>
          <p:cNvPr id="19" name="Freeform: Shape 18">
            <a:extLst>
              <a:ext uri="{FF2B5EF4-FFF2-40B4-BE49-F238E27FC236}">
                <a16:creationId xmlns:a16="http://schemas.microsoft.com/office/drawing/2014/main" id="{C9E79024-4B2E-43B0-8607-196181AB731F}"/>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Tree>
    <p:extLst>
      <p:ext uri="{BB962C8B-B14F-4D97-AF65-F5344CB8AC3E}">
        <p14:creationId xmlns:p14="http://schemas.microsoft.com/office/powerpoint/2010/main" val="289773416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5 X Number &amp; Icon">
    <p:bg>
      <p:bgPr>
        <a:solidFill>
          <a:schemeClr val="bg1"/>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67CE6DD-011B-4E2D-9E8A-EFF414E39EEA}"/>
              </a:ext>
            </a:extLst>
          </p:cNvPr>
          <p:cNvSpPr>
            <a:spLocks noGrp="1"/>
          </p:cNvSpPr>
          <p:nvPr>
            <p:ph type="pic" sz="quarter" idx="12" hasCustomPrompt="1"/>
          </p:nvPr>
        </p:nvSpPr>
        <p:spPr>
          <a:xfrm>
            <a:off x="180000" y="179109"/>
            <a:ext cx="11832000" cy="6513922"/>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764000" rIns="0" anchor="t">
            <a:noAutofit/>
          </a:bodyPr>
          <a:lstStyle>
            <a:lvl1pPr marL="0" indent="0" algn="ct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5"/>
            <a:ext cx="7560000" cy="360000"/>
          </a:xfrm>
        </p:spPr>
        <p:txBody>
          <a:bodyPr/>
          <a:lstStyle>
            <a:lvl1pPr>
              <a:defRPr cap="all" baseline="0">
                <a:solidFill>
                  <a:schemeClr val="bg1"/>
                </a:solidFill>
              </a:defRPr>
            </a:lvl1p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
        <p:nvSpPr>
          <p:cNvPr id="9" name="Freeform: Shape 8">
            <a:extLst>
              <a:ext uri="{FF2B5EF4-FFF2-40B4-BE49-F238E27FC236}">
                <a16:creationId xmlns:a16="http://schemas.microsoft.com/office/drawing/2014/main" id="{C6E75A4B-2655-4B0E-8D3B-0068F57D3D9B}"/>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5" name="Text Placeholder 4">
            <a:extLst>
              <a:ext uri="{FF2B5EF4-FFF2-40B4-BE49-F238E27FC236}">
                <a16:creationId xmlns:a16="http://schemas.microsoft.com/office/drawing/2014/main" id="{49F266E5-40A6-4643-B9AC-B38F27256371}"/>
              </a:ext>
            </a:extLst>
          </p:cNvPr>
          <p:cNvSpPr>
            <a:spLocks noGrp="1"/>
          </p:cNvSpPr>
          <p:nvPr>
            <p:ph type="body" sz="quarter" idx="13" hasCustomPrompt="1"/>
          </p:nvPr>
        </p:nvSpPr>
        <p:spPr>
          <a:xfrm>
            <a:off x="684213"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1" name="Text Placeholder 10">
            <a:extLst>
              <a:ext uri="{FF2B5EF4-FFF2-40B4-BE49-F238E27FC236}">
                <a16:creationId xmlns:a16="http://schemas.microsoft.com/office/drawing/2014/main" id="{1CB790CB-E4F5-4B61-A03E-1CA0C32E3F17}"/>
              </a:ext>
            </a:extLst>
          </p:cNvPr>
          <p:cNvSpPr>
            <a:spLocks noGrp="1"/>
          </p:cNvSpPr>
          <p:nvPr>
            <p:ph type="body" sz="quarter" idx="14" hasCustomPrompt="1"/>
          </p:nvPr>
        </p:nvSpPr>
        <p:spPr>
          <a:xfrm>
            <a:off x="510455"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2" name="Text Placeholder 4">
            <a:extLst>
              <a:ext uri="{FF2B5EF4-FFF2-40B4-BE49-F238E27FC236}">
                <a16:creationId xmlns:a16="http://schemas.microsoft.com/office/drawing/2014/main" id="{B570684C-B743-402E-8778-A65199577106}"/>
              </a:ext>
            </a:extLst>
          </p:cNvPr>
          <p:cNvSpPr>
            <a:spLocks noGrp="1"/>
          </p:cNvSpPr>
          <p:nvPr>
            <p:ph type="body" sz="quarter" idx="15" hasCustomPrompt="1"/>
          </p:nvPr>
        </p:nvSpPr>
        <p:spPr>
          <a:xfrm>
            <a:off x="2971013"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3" name="Text Placeholder 10">
            <a:extLst>
              <a:ext uri="{FF2B5EF4-FFF2-40B4-BE49-F238E27FC236}">
                <a16:creationId xmlns:a16="http://schemas.microsoft.com/office/drawing/2014/main" id="{FCEC7149-9A00-4CA4-B800-1BFD6EBEB88D}"/>
              </a:ext>
            </a:extLst>
          </p:cNvPr>
          <p:cNvSpPr>
            <a:spLocks noGrp="1"/>
          </p:cNvSpPr>
          <p:nvPr>
            <p:ph type="body" sz="quarter" idx="16" hasCustomPrompt="1"/>
          </p:nvPr>
        </p:nvSpPr>
        <p:spPr>
          <a:xfrm>
            <a:off x="2797255"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4" name="Text Placeholder 4">
            <a:extLst>
              <a:ext uri="{FF2B5EF4-FFF2-40B4-BE49-F238E27FC236}">
                <a16:creationId xmlns:a16="http://schemas.microsoft.com/office/drawing/2014/main" id="{0374F0E2-36BA-43B5-8799-77AA3367DF47}"/>
              </a:ext>
            </a:extLst>
          </p:cNvPr>
          <p:cNvSpPr>
            <a:spLocks noGrp="1"/>
          </p:cNvSpPr>
          <p:nvPr>
            <p:ph type="body" sz="quarter" idx="17" hasCustomPrompt="1"/>
          </p:nvPr>
        </p:nvSpPr>
        <p:spPr>
          <a:xfrm>
            <a:off x="5269707"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5" name="Text Placeholder 10">
            <a:extLst>
              <a:ext uri="{FF2B5EF4-FFF2-40B4-BE49-F238E27FC236}">
                <a16:creationId xmlns:a16="http://schemas.microsoft.com/office/drawing/2014/main" id="{1BA12174-6A24-4E61-8D58-B3B42C31BE1A}"/>
              </a:ext>
            </a:extLst>
          </p:cNvPr>
          <p:cNvSpPr>
            <a:spLocks noGrp="1"/>
          </p:cNvSpPr>
          <p:nvPr>
            <p:ph type="body" sz="quarter" idx="18" hasCustomPrompt="1"/>
          </p:nvPr>
        </p:nvSpPr>
        <p:spPr>
          <a:xfrm>
            <a:off x="5096056"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6" name="Text Placeholder 4">
            <a:extLst>
              <a:ext uri="{FF2B5EF4-FFF2-40B4-BE49-F238E27FC236}">
                <a16:creationId xmlns:a16="http://schemas.microsoft.com/office/drawing/2014/main" id="{D3A67B21-0E8B-4922-94F9-20492309C4DA}"/>
              </a:ext>
            </a:extLst>
          </p:cNvPr>
          <p:cNvSpPr>
            <a:spLocks noGrp="1"/>
          </p:cNvSpPr>
          <p:nvPr>
            <p:ph type="body" sz="quarter" idx="19" hasCustomPrompt="1"/>
          </p:nvPr>
        </p:nvSpPr>
        <p:spPr>
          <a:xfrm>
            <a:off x="7544613"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7" name="Text Placeholder 10">
            <a:extLst>
              <a:ext uri="{FF2B5EF4-FFF2-40B4-BE49-F238E27FC236}">
                <a16:creationId xmlns:a16="http://schemas.microsoft.com/office/drawing/2014/main" id="{D801C20C-82D2-465E-8D45-DF1A57E04525}"/>
              </a:ext>
            </a:extLst>
          </p:cNvPr>
          <p:cNvSpPr>
            <a:spLocks noGrp="1"/>
          </p:cNvSpPr>
          <p:nvPr>
            <p:ph type="body" sz="quarter" idx="20" hasCustomPrompt="1"/>
          </p:nvPr>
        </p:nvSpPr>
        <p:spPr>
          <a:xfrm>
            <a:off x="7370855"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8" name="Text Placeholder 4">
            <a:extLst>
              <a:ext uri="{FF2B5EF4-FFF2-40B4-BE49-F238E27FC236}">
                <a16:creationId xmlns:a16="http://schemas.microsoft.com/office/drawing/2014/main" id="{62BAD45E-2039-4F8D-9CFC-42BFA3756AD1}"/>
              </a:ext>
            </a:extLst>
          </p:cNvPr>
          <p:cNvSpPr>
            <a:spLocks noGrp="1"/>
          </p:cNvSpPr>
          <p:nvPr>
            <p:ph type="body" sz="quarter" idx="21" hasCustomPrompt="1"/>
          </p:nvPr>
        </p:nvSpPr>
        <p:spPr>
          <a:xfrm>
            <a:off x="9831412"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9" name="Text Placeholder 10">
            <a:extLst>
              <a:ext uri="{FF2B5EF4-FFF2-40B4-BE49-F238E27FC236}">
                <a16:creationId xmlns:a16="http://schemas.microsoft.com/office/drawing/2014/main" id="{64A78879-6338-4F3B-864E-8FF4E08C0066}"/>
              </a:ext>
            </a:extLst>
          </p:cNvPr>
          <p:cNvSpPr>
            <a:spLocks noGrp="1"/>
          </p:cNvSpPr>
          <p:nvPr>
            <p:ph type="body" sz="quarter" idx="22" hasCustomPrompt="1"/>
          </p:nvPr>
        </p:nvSpPr>
        <p:spPr>
          <a:xfrm>
            <a:off x="9657654"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22" name="Subtitle 2">
            <a:extLst>
              <a:ext uri="{FF2B5EF4-FFF2-40B4-BE49-F238E27FC236}">
                <a16:creationId xmlns:a16="http://schemas.microsoft.com/office/drawing/2014/main" id="{80118439-B306-4F20-9200-1C429EADC7EE}"/>
              </a:ext>
            </a:extLst>
          </p:cNvPr>
          <p:cNvSpPr>
            <a:spLocks noGrp="1"/>
          </p:cNvSpPr>
          <p:nvPr>
            <p:ph type="subTitle" idx="1" hasCustomPrompt="1"/>
          </p:nvPr>
        </p:nvSpPr>
        <p:spPr>
          <a:xfrm>
            <a:off x="5101000" y="5271502"/>
            <a:ext cx="1990001" cy="620016"/>
          </a:xfrm>
          <a:gradFill>
            <a:gsLst>
              <a:gs pos="0">
                <a:schemeClr val="tx2"/>
              </a:gs>
              <a:gs pos="100000">
                <a:schemeClr val="accent2"/>
              </a:gs>
            </a:gsLst>
            <a:lin ang="14400000" scaled="0"/>
          </a:gradFill>
        </p:spPr>
        <p:txBody>
          <a:bodyPr lIns="0" anchor="ctr"/>
          <a:lstStyle>
            <a:lvl1pPr marL="0" indent="0" algn="ctr">
              <a:buNone/>
              <a:defRPr sz="2400" b="1" i="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Outcome</a:t>
            </a:r>
          </a:p>
        </p:txBody>
      </p:sp>
      <p:sp>
        <p:nvSpPr>
          <p:cNvPr id="26" name="Picture Placeholder 25">
            <a:extLst>
              <a:ext uri="{FF2B5EF4-FFF2-40B4-BE49-F238E27FC236}">
                <a16:creationId xmlns:a16="http://schemas.microsoft.com/office/drawing/2014/main" id="{99B7E7F2-DF6B-4441-B0B1-7E87E29BA3A7}"/>
              </a:ext>
            </a:extLst>
          </p:cNvPr>
          <p:cNvSpPr>
            <a:spLocks noGrp="1"/>
          </p:cNvSpPr>
          <p:nvPr>
            <p:ph type="pic" sz="quarter" idx="23" hasCustomPrompt="1"/>
          </p:nvPr>
        </p:nvSpPr>
        <p:spPr>
          <a:xfrm>
            <a:off x="1098550" y="2217585"/>
            <a:ext cx="823913" cy="823913"/>
          </a:xfrm>
        </p:spPr>
        <p:txBody>
          <a:bodyPr anchor="ctr"/>
          <a:lstStyle>
            <a:lvl1pPr marL="0" indent="0" algn="ctr">
              <a:buNone/>
              <a:defRPr sz="1050" i="1">
                <a:solidFill>
                  <a:schemeClr val="bg1"/>
                </a:solidFill>
              </a:defRPr>
            </a:lvl1pPr>
          </a:lstStyle>
          <a:p>
            <a:r>
              <a:rPr lang="en-US" dirty="0"/>
              <a:t>Icon</a:t>
            </a:r>
          </a:p>
        </p:txBody>
      </p:sp>
      <p:sp>
        <p:nvSpPr>
          <p:cNvPr id="27" name="Picture Placeholder 25">
            <a:extLst>
              <a:ext uri="{FF2B5EF4-FFF2-40B4-BE49-F238E27FC236}">
                <a16:creationId xmlns:a16="http://schemas.microsoft.com/office/drawing/2014/main" id="{ED41522A-FBAF-4E5D-B592-F13855964E8B}"/>
              </a:ext>
            </a:extLst>
          </p:cNvPr>
          <p:cNvSpPr>
            <a:spLocks noGrp="1"/>
          </p:cNvSpPr>
          <p:nvPr>
            <p:ph type="pic" sz="quarter" idx="24" hasCustomPrompt="1"/>
          </p:nvPr>
        </p:nvSpPr>
        <p:spPr>
          <a:xfrm>
            <a:off x="3385350" y="2217585"/>
            <a:ext cx="823913" cy="823913"/>
          </a:xfrm>
        </p:spPr>
        <p:txBody>
          <a:bodyPr anchor="ctr"/>
          <a:lstStyle>
            <a:lvl1pPr marL="0" indent="0" algn="ctr">
              <a:buNone/>
              <a:defRPr sz="1050" i="1">
                <a:solidFill>
                  <a:schemeClr val="bg1"/>
                </a:solidFill>
              </a:defRPr>
            </a:lvl1pPr>
          </a:lstStyle>
          <a:p>
            <a:r>
              <a:rPr lang="en-US" dirty="0"/>
              <a:t>Icon</a:t>
            </a:r>
          </a:p>
        </p:txBody>
      </p:sp>
      <p:sp>
        <p:nvSpPr>
          <p:cNvPr id="28" name="Picture Placeholder 25">
            <a:extLst>
              <a:ext uri="{FF2B5EF4-FFF2-40B4-BE49-F238E27FC236}">
                <a16:creationId xmlns:a16="http://schemas.microsoft.com/office/drawing/2014/main" id="{AA51069C-E1DC-44A0-A6A0-2A4AB0DD4D70}"/>
              </a:ext>
            </a:extLst>
          </p:cNvPr>
          <p:cNvSpPr>
            <a:spLocks noGrp="1"/>
          </p:cNvSpPr>
          <p:nvPr>
            <p:ph type="pic" sz="quarter" idx="25" hasCustomPrompt="1"/>
          </p:nvPr>
        </p:nvSpPr>
        <p:spPr>
          <a:xfrm>
            <a:off x="5684044" y="2217585"/>
            <a:ext cx="823913" cy="823913"/>
          </a:xfrm>
        </p:spPr>
        <p:txBody>
          <a:bodyPr anchor="ctr"/>
          <a:lstStyle>
            <a:lvl1pPr marL="0" indent="0" algn="ctr">
              <a:buNone/>
              <a:defRPr sz="1050" i="1">
                <a:solidFill>
                  <a:schemeClr val="bg1"/>
                </a:solidFill>
              </a:defRPr>
            </a:lvl1pPr>
          </a:lstStyle>
          <a:p>
            <a:r>
              <a:rPr lang="en-US" dirty="0"/>
              <a:t>Icon</a:t>
            </a:r>
          </a:p>
        </p:txBody>
      </p:sp>
      <p:sp>
        <p:nvSpPr>
          <p:cNvPr id="29" name="Picture Placeholder 25">
            <a:extLst>
              <a:ext uri="{FF2B5EF4-FFF2-40B4-BE49-F238E27FC236}">
                <a16:creationId xmlns:a16="http://schemas.microsoft.com/office/drawing/2014/main" id="{42F6437E-5478-451F-9BE3-E8160EA43516}"/>
              </a:ext>
            </a:extLst>
          </p:cNvPr>
          <p:cNvSpPr>
            <a:spLocks noGrp="1"/>
          </p:cNvSpPr>
          <p:nvPr>
            <p:ph type="pic" sz="quarter" idx="26" hasCustomPrompt="1"/>
          </p:nvPr>
        </p:nvSpPr>
        <p:spPr>
          <a:xfrm>
            <a:off x="7958950" y="2217585"/>
            <a:ext cx="823913" cy="823913"/>
          </a:xfrm>
        </p:spPr>
        <p:txBody>
          <a:bodyPr anchor="ctr"/>
          <a:lstStyle>
            <a:lvl1pPr marL="0" indent="0" algn="ctr">
              <a:buNone/>
              <a:defRPr sz="1050" i="1">
                <a:solidFill>
                  <a:schemeClr val="bg1"/>
                </a:solidFill>
              </a:defRPr>
            </a:lvl1pPr>
          </a:lstStyle>
          <a:p>
            <a:r>
              <a:rPr lang="en-US" dirty="0"/>
              <a:t>Icon</a:t>
            </a:r>
          </a:p>
        </p:txBody>
      </p:sp>
      <p:sp>
        <p:nvSpPr>
          <p:cNvPr id="30" name="Picture Placeholder 25">
            <a:extLst>
              <a:ext uri="{FF2B5EF4-FFF2-40B4-BE49-F238E27FC236}">
                <a16:creationId xmlns:a16="http://schemas.microsoft.com/office/drawing/2014/main" id="{25127DFD-53A7-41A8-B591-AEEC12038026}"/>
              </a:ext>
            </a:extLst>
          </p:cNvPr>
          <p:cNvSpPr>
            <a:spLocks noGrp="1"/>
          </p:cNvSpPr>
          <p:nvPr>
            <p:ph type="pic" sz="quarter" idx="27" hasCustomPrompt="1"/>
          </p:nvPr>
        </p:nvSpPr>
        <p:spPr>
          <a:xfrm>
            <a:off x="10245749" y="2217585"/>
            <a:ext cx="823913" cy="823913"/>
          </a:xfrm>
        </p:spPr>
        <p:txBody>
          <a:bodyPr anchor="ctr"/>
          <a:lstStyle>
            <a:lvl1pPr marL="0" indent="0" algn="ctr">
              <a:buNone/>
              <a:defRPr sz="1050" i="1">
                <a:solidFill>
                  <a:schemeClr val="bg1"/>
                </a:solidFill>
              </a:defRPr>
            </a:lvl1pPr>
          </a:lstStyle>
          <a:p>
            <a:r>
              <a:rPr lang="en-US" dirty="0"/>
              <a:t>Icon</a:t>
            </a:r>
          </a:p>
        </p:txBody>
      </p:sp>
    </p:spTree>
    <p:extLst>
      <p:ext uri="{BB962C8B-B14F-4D97-AF65-F5344CB8AC3E}">
        <p14:creationId xmlns:p14="http://schemas.microsoft.com/office/powerpoint/2010/main" val="41646522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60 40 Vertical Spli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F76D43D-0DDD-4BAD-8213-BDBF75C30A0C}"/>
              </a:ext>
              <a:ext uri="{C183D7F6-B498-43B3-948B-1728B52AA6E4}">
                <adec:decorative xmlns:adec="http://schemas.microsoft.com/office/drawing/2017/decorative" val="1"/>
              </a:ext>
            </a:extLst>
          </p:cNvPr>
          <p:cNvSpPr/>
          <p:nvPr userDrawn="1"/>
        </p:nvSpPr>
        <p:spPr>
          <a:xfrm>
            <a:off x="676118" y="4338116"/>
            <a:ext cx="10839764" cy="45719"/>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8" name="Text Placeholder 3">
            <a:extLst>
              <a:ext uri="{FF2B5EF4-FFF2-40B4-BE49-F238E27FC236}">
                <a16:creationId xmlns:a16="http://schemas.microsoft.com/office/drawing/2014/main" id="{A6D3ACF3-E1F5-4332-9836-C8E6C46591BB}"/>
              </a:ext>
            </a:extLst>
          </p:cNvPr>
          <p:cNvSpPr txBox="1">
            <a:spLocks/>
          </p:cNvSpPr>
          <p:nvPr userDrawn="1"/>
        </p:nvSpPr>
        <p:spPr>
          <a:xfrm>
            <a:off x="0" y="-436"/>
            <a:ext cx="12192000" cy="43438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0"/>
              </a:spcBef>
              <a:spcAft>
                <a:spcPts val="1000"/>
              </a:spcAft>
              <a:buClr>
                <a:srgbClr val="107082"/>
              </a:buClr>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
              <a:ea typeface="+mn-ea"/>
              <a:cs typeface="+mn-cs"/>
            </a:endParaRPr>
          </a:p>
        </p:txBody>
      </p:sp>
      <p:sp>
        <p:nvSpPr>
          <p:cNvPr id="2" name="Title 1">
            <a:extLst>
              <a:ext uri="{FF2B5EF4-FFF2-40B4-BE49-F238E27FC236}">
                <a16:creationId xmlns:a16="http://schemas.microsoft.com/office/drawing/2014/main" id="{0BDF8FE7-66F4-4586-B49B-61E115ED291E}"/>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AEB5B890-F885-418C-9812-59970CAC6BCD}"/>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7" name="Slide Number Placeholder 6">
            <a:extLst>
              <a:ext uri="{FF2B5EF4-FFF2-40B4-BE49-F238E27FC236}">
                <a16:creationId xmlns:a16="http://schemas.microsoft.com/office/drawing/2014/main" id="{50521507-88DE-417D-8076-D9152E1E140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
        <p:nvSpPr>
          <p:cNvPr id="4" name="Text Placeholder 3">
            <a:extLst>
              <a:ext uri="{FF2B5EF4-FFF2-40B4-BE49-F238E27FC236}">
                <a16:creationId xmlns:a16="http://schemas.microsoft.com/office/drawing/2014/main" id="{1DFC7DDD-6F93-45F8-AFD6-95AA051FE809}"/>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21" name="Freeform: Shape 20">
            <a:extLst>
              <a:ext uri="{FF2B5EF4-FFF2-40B4-BE49-F238E27FC236}">
                <a16:creationId xmlns:a16="http://schemas.microsoft.com/office/drawing/2014/main" id="{D1CD6042-5DF4-4624-BC32-25F68745304A}"/>
              </a:ext>
            </a:extLst>
          </p:cNvPr>
          <p:cNvSpPr/>
          <p:nvPr userDrawn="1"/>
        </p:nvSpPr>
        <p:spPr>
          <a:xfrm rot="5400000">
            <a:off x="8220300" y="371700"/>
            <a:ext cx="4343400" cy="3600000"/>
          </a:xfrm>
          <a:custGeom>
            <a:avLst/>
            <a:gdLst>
              <a:gd name="connsiteX0" fmla="*/ 0 w 4343400"/>
              <a:gd name="connsiteY0" fmla="*/ 3600000 h 3600000"/>
              <a:gd name="connsiteX1" fmla="*/ 0 w 4343400"/>
              <a:gd name="connsiteY1" fmla="*/ 0 h 3600000"/>
              <a:gd name="connsiteX2" fmla="*/ 180000 w 4343400"/>
              <a:gd name="connsiteY2" fmla="*/ 0 h 3600000"/>
              <a:gd name="connsiteX3" fmla="*/ 4343400 w 4343400"/>
              <a:gd name="connsiteY3" fmla="*/ 0 h 3600000"/>
              <a:gd name="connsiteX4" fmla="*/ 4343400 w 4343400"/>
              <a:gd name="connsiteY4" fmla="*/ 180000 h 3600000"/>
              <a:gd name="connsiteX5" fmla="*/ 180000 w 4343400"/>
              <a:gd name="connsiteY5" fmla="*/ 180000 h 3600000"/>
              <a:gd name="connsiteX6" fmla="*/ 180000 w 4343400"/>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3400" h="3600000">
                <a:moveTo>
                  <a:pt x="0" y="3600000"/>
                </a:moveTo>
                <a:lnTo>
                  <a:pt x="0" y="0"/>
                </a:lnTo>
                <a:lnTo>
                  <a:pt x="180000" y="0"/>
                </a:lnTo>
                <a:lnTo>
                  <a:pt x="4343400" y="0"/>
                </a:lnTo>
                <a:lnTo>
                  <a:pt x="4343400"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19" name="Freeform: Shape 18">
            <a:extLst>
              <a:ext uri="{FF2B5EF4-FFF2-40B4-BE49-F238E27FC236}">
                <a16:creationId xmlns:a16="http://schemas.microsoft.com/office/drawing/2014/main" id="{6294759C-286C-4281-B194-581C766EEF28}"/>
              </a:ext>
            </a:extLst>
          </p:cNvPr>
          <p:cNvSpPr/>
          <p:nvPr userDrawn="1"/>
        </p:nvSpPr>
        <p:spPr>
          <a:xfrm rot="5400000">
            <a:off x="9134700" y="3800700"/>
            <a:ext cx="2514600" cy="3600000"/>
          </a:xfrm>
          <a:custGeom>
            <a:avLst/>
            <a:gdLst>
              <a:gd name="connsiteX0" fmla="*/ 0 w 2514600"/>
              <a:gd name="connsiteY0" fmla="*/ 180000 h 3600000"/>
              <a:gd name="connsiteX1" fmla="*/ 0 w 2514600"/>
              <a:gd name="connsiteY1" fmla="*/ 0 h 3600000"/>
              <a:gd name="connsiteX2" fmla="*/ 2334600 w 2514600"/>
              <a:gd name="connsiteY2" fmla="*/ 0 h 3600000"/>
              <a:gd name="connsiteX3" fmla="*/ 2514600 w 2514600"/>
              <a:gd name="connsiteY3" fmla="*/ 0 h 3600000"/>
              <a:gd name="connsiteX4" fmla="*/ 2514600 w 2514600"/>
              <a:gd name="connsiteY4" fmla="*/ 180000 h 3600000"/>
              <a:gd name="connsiteX5" fmla="*/ 2514600 w 2514600"/>
              <a:gd name="connsiteY5" fmla="*/ 3600000 h 3600000"/>
              <a:gd name="connsiteX6" fmla="*/ 2334600 w 2514600"/>
              <a:gd name="connsiteY6" fmla="*/ 3600000 h 3600000"/>
              <a:gd name="connsiteX7" fmla="*/ 2334600 w 2514600"/>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4600" h="3600000">
                <a:moveTo>
                  <a:pt x="0" y="180000"/>
                </a:moveTo>
                <a:lnTo>
                  <a:pt x="0" y="0"/>
                </a:lnTo>
                <a:lnTo>
                  <a:pt x="2334600" y="0"/>
                </a:lnTo>
                <a:lnTo>
                  <a:pt x="2514600" y="0"/>
                </a:lnTo>
                <a:lnTo>
                  <a:pt x="2514600" y="180000"/>
                </a:lnTo>
                <a:lnTo>
                  <a:pt x="2514600" y="3600000"/>
                </a:lnTo>
                <a:lnTo>
                  <a:pt x="2334600" y="3600000"/>
                </a:lnTo>
                <a:lnTo>
                  <a:pt x="2334600"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Tree>
    <p:extLst>
      <p:ext uri="{BB962C8B-B14F-4D97-AF65-F5344CB8AC3E}">
        <p14:creationId xmlns:p14="http://schemas.microsoft.com/office/powerpoint/2010/main" val="367133739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6 x Content Block with Icon">
    <p:spTree>
      <p:nvGrpSpPr>
        <p:cNvPr id="1" name=""/>
        <p:cNvGrpSpPr/>
        <p:nvPr/>
      </p:nvGrpSpPr>
      <p:grpSpPr>
        <a:xfrm>
          <a:off x="0" y="0"/>
          <a:ext cx="0" cy="0"/>
          <a:chOff x="0" y="0"/>
          <a:chExt cx="0" cy="0"/>
        </a:xfrm>
      </p:grpSpPr>
      <p:sp>
        <p:nvSpPr>
          <p:cNvPr id="6" name="Picture Placeholder 23">
            <a:extLst>
              <a:ext uri="{FF2B5EF4-FFF2-40B4-BE49-F238E27FC236}">
                <a16:creationId xmlns:a16="http://schemas.microsoft.com/office/drawing/2014/main" id="{E6622698-E93D-4214-8C21-38DBE58C2E3F}"/>
              </a:ext>
            </a:extLst>
          </p:cNvPr>
          <p:cNvSpPr>
            <a:spLocks noGrp="1"/>
          </p:cNvSpPr>
          <p:nvPr>
            <p:ph type="pic" sz="quarter" idx="12" hasCustomPrompt="1"/>
          </p:nvPr>
        </p:nvSpPr>
        <p:spPr>
          <a:xfrm>
            <a:off x="180000" y="179109"/>
            <a:ext cx="11832000" cy="6513922"/>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224000" rIns="0" anchor="t">
            <a:noAutofit/>
          </a:bodyPr>
          <a:lstStyle>
            <a:lvl1pPr marL="0" indent="0" algn="ct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9" name="Freeform: Shape 8">
            <a:extLst>
              <a:ext uri="{FF2B5EF4-FFF2-40B4-BE49-F238E27FC236}">
                <a16:creationId xmlns:a16="http://schemas.microsoft.com/office/drawing/2014/main" id="{1706BC54-FE11-4237-96CC-8DA267DB5D7C}"/>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1470581" y="2186444"/>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1470581" y="1775806"/>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5031291" y="2186444"/>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5031291" y="1775806"/>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592000" y="2186444"/>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592000" y="1775806"/>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19" name="Text Placeholder 4">
            <a:extLst>
              <a:ext uri="{FF2B5EF4-FFF2-40B4-BE49-F238E27FC236}">
                <a16:creationId xmlns:a16="http://schemas.microsoft.com/office/drawing/2014/main" id="{3E6D854C-C76F-49BA-9E74-F438CA8EA9E2}"/>
              </a:ext>
            </a:extLst>
          </p:cNvPr>
          <p:cNvSpPr>
            <a:spLocks noGrp="1"/>
          </p:cNvSpPr>
          <p:nvPr>
            <p:ph type="body" sz="quarter" idx="19" hasCustomPrompt="1"/>
          </p:nvPr>
        </p:nvSpPr>
        <p:spPr>
          <a:xfrm>
            <a:off x="1470581" y="4335857"/>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20" name="Text Placeholder 12">
            <a:extLst>
              <a:ext uri="{FF2B5EF4-FFF2-40B4-BE49-F238E27FC236}">
                <a16:creationId xmlns:a16="http://schemas.microsoft.com/office/drawing/2014/main" id="{AD447D7D-C1F4-4AD4-AE22-EB8E7F1C419E}"/>
              </a:ext>
            </a:extLst>
          </p:cNvPr>
          <p:cNvSpPr>
            <a:spLocks noGrp="1"/>
          </p:cNvSpPr>
          <p:nvPr>
            <p:ph type="body" sz="quarter" idx="20" hasCustomPrompt="1"/>
          </p:nvPr>
        </p:nvSpPr>
        <p:spPr>
          <a:xfrm>
            <a:off x="1470581" y="3925219"/>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21" name="Text Placeholder 4">
            <a:extLst>
              <a:ext uri="{FF2B5EF4-FFF2-40B4-BE49-F238E27FC236}">
                <a16:creationId xmlns:a16="http://schemas.microsoft.com/office/drawing/2014/main" id="{849DF703-38D0-4214-9432-83570E10EFED}"/>
              </a:ext>
            </a:extLst>
          </p:cNvPr>
          <p:cNvSpPr>
            <a:spLocks noGrp="1"/>
          </p:cNvSpPr>
          <p:nvPr>
            <p:ph type="body" sz="quarter" idx="21" hasCustomPrompt="1"/>
          </p:nvPr>
        </p:nvSpPr>
        <p:spPr>
          <a:xfrm>
            <a:off x="5031291" y="4335857"/>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22" name="Text Placeholder 12">
            <a:extLst>
              <a:ext uri="{FF2B5EF4-FFF2-40B4-BE49-F238E27FC236}">
                <a16:creationId xmlns:a16="http://schemas.microsoft.com/office/drawing/2014/main" id="{F9EB6572-1A9F-4672-8E42-A4E15451CA20}"/>
              </a:ext>
            </a:extLst>
          </p:cNvPr>
          <p:cNvSpPr>
            <a:spLocks noGrp="1"/>
          </p:cNvSpPr>
          <p:nvPr>
            <p:ph type="body" sz="quarter" idx="22" hasCustomPrompt="1"/>
          </p:nvPr>
        </p:nvSpPr>
        <p:spPr>
          <a:xfrm>
            <a:off x="5031291" y="3925219"/>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23" name="Text Placeholder 4">
            <a:extLst>
              <a:ext uri="{FF2B5EF4-FFF2-40B4-BE49-F238E27FC236}">
                <a16:creationId xmlns:a16="http://schemas.microsoft.com/office/drawing/2014/main" id="{0740EB70-455C-47FF-9A9A-0D78D202ED03}"/>
              </a:ext>
            </a:extLst>
          </p:cNvPr>
          <p:cNvSpPr>
            <a:spLocks noGrp="1"/>
          </p:cNvSpPr>
          <p:nvPr>
            <p:ph type="body" sz="quarter" idx="23" hasCustomPrompt="1"/>
          </p:nvPr>
        </p:nvSpPr>
        <p:spPr>
          <a:xfrm>
            <a:off x="8592000" y="4335857"/>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24" name="Text Placeholder 12">
            <a:extLst>
              <a:ext uri="{FF2B5EF4-FFF2-40B4-BE49-F238E27FC236}">
                <a16:creationId xmlns:a16="http://schemas.microsoft.com/office/drawing/2014/main" id="{CD9A5773-4F50-4631-9B7A-0A2D83E5DC28}"/>
              </a:ext>
            </a:extLst>
          </p:cNvPr>
          <p:cNvSpPr>
            <a:spLocks noGrp="1"/>
          </p:cNvSpPr>
          <p:nvPr>
            <p:ph type="body" sz="quarter" idx="24" hasCustomPrompt="1"/>
          </p:nvPr>
        </p:nvSpPr>
        <p:spPr>
          <a:xfrm>
            <a:off x="8592000" y="3925219"/>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Tree>
    <p:extLst>
      <p:ext uri="{BB962C8B-B14F-4D97-AF65-F5344CB8AC3E}">
        <p14:creationId xmlns:p14="http://schemas.microsoft.com/office/powerpoint/2010/main" val="361762009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6 x Content Block with Icon">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45350A6A-6F84-47F4-AE00-8295D96D08C8}"/>
              </a:ext>
            </a:extLst>
          </p:cNvPr>
          <p:cNvSpPr/>
          <p:nvPr userDrawn="1"/>
        </p:nvSpPr>
        <p:spPr>
          <a:xfrm rot="5400000">
            <a:off x="8677500" y="3343500"/>
            <a:ext cx="3429000" cy="3600000"/>
          </a:xfrm>
          <a:custGeom>
            <a:avLst/>
            <a:gdLst>
              <a:gd name="connsiteX0" fmla="*/ 0 w 3429000"/>
              <a:gd name="connsiteY0" fmla="*/ 180000 h 3600000"/>
              <a:gd name="connsiteX1" fmla="*/ 0 w 3429000"/>
              <a:gd name="connsiteY1" fmla="*/ 0 h 3600000"/>
              <a:gd name="connsiteX2" fmla="*/ 3249000 w 3429000"/>
              <a:gd name="connsiteY2" fmla="*/ 0 h 3600000"/>
              <a:gd name="connsiteX3" fmla="*/ 3429000 w 3429000"/>
              <a:gd name="connsiteY3" fmla="*/ 0 h 3600000"/>
              <a:gd name="connsiteX4" fmla="*/ 3429000 w 3429000"/>
              <a:gd name="connsiteY4" fmla="*/ 180000 h 3600000"/>
              <a:gd name="connsiteX5" fmla="*/ 3429000 w 3429000"/>
              <a:gd name="connsiteY5" fmla="*/ 3600000 h 3600000"/>
              <a:gd name="connsiteX6" fmla="*/ 3249000 w 3429000"/>
              <a:gd name="connsiteY6" fmla="*/ 3600000 h 3600000"/>
              <a:gd name="connsiteX7" fmla="*/ 3249000 w 3429000"/>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0" h="3600000">
                <a:moveTo>
                  <a:pt x="0" y="180000"/>
                </a:moveTo>
                <a:lnTo>
                  <a:pt x="0" y="0"/>
                </a:lnTo>
                <a:lnTo>
                  <a:pt x="3249000" y="0"/>
                </a:lnTo>
                <a:lnTo>
                  <a:pt x="3429000" y="0"/>
                </a:lnTo>
                <a:lnTo>
                  <a:pt x="3429000" y="180000"/>
                </a:lnTo>
                <a:lnTo>
                  <a:pt x="3429000" y="3600000"/>
                </a:lnTo>
                <a:lnTo>
                  <a:pt x="3249000" y="3600000"/>
                </a:lnTo>
                <a:lnTo>
                  <a:pt x="3249000"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34294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0"/>
              </a:spcBef>
              <a:spcAft>
                <a:spcPts val="1000"/>
              </a:spcAft>
              <a:buClr>
                <a:srgbClr val="107082"/>
              </a:buClr>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
              <a:ea typeface="+mn-ea"/>
              <a:cs typeface="+mn-cs"/>
            </a:endParaRP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682863" y="3668499"/>
            <a:ext cx="3276000" cy="2238815"/>
          </a:xfrm>
        </p:spPr>
        <p:txBody>
          <a:bodyPr lIns="108000"/>
          <a:lstStyle>
            <a:lvl1pPr marL="171450" indent="-171450">
              <a:buClr>
                <a:schemeClr val="accent2"/>
              </a:buClr>
              <a:buFont typeface="Arial" panose="020B0604020202020204" pitchFamily="34" charset="0"/>
              <a:buChar char="•"/>
              <a:defRPr sz="1200">
                <a:solidFill>
                  <a:schemeClr val="tx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Description</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682863" y="3068555"/>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Header</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4445432" y="3668499"/>
            <a:ext cx="3276000" cy="2238815"/>
          </a:xfrm>
        </p:spPr>
        <p:txBody>
          <a:bodyPr lIns="108000"/>
          <a:lstStyle>
            <a:lvl1pPr marL="171450" indent="-171450">
              <a:buClr>
                <a:schemeClr val="accent2"/>
              </a:buClr>
              <a:buFont typeface="Arial" panose="020B0604020202020204" pitchFamily="34" charset="0"/>
              <a:buChar char="•"/>
              <a:defRPr sz="1200">
                <a:solidFill>
                  <a:schemeClr val="tx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Description</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4445432" y="3068555"/>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Header</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208000" y="3668499"/>
            <a:ext cx="3276000" cy="2238815"/>
          </a:xfrm>
        </p:spPr>
        <p:txBody>
          <a:bodyPr lIns="108000"/>
          <a:lstStyle>
            <a:lvl1pPr marL="171450" indent="-171450">
              <a:buClr>
                <a:schemeClr val="accent2"/>
              </a:buClr>
              <a:buFont typeface="Arial" panose="020B0604020202020204" pitchFamily="34" charset="0"/>
              <a:buChar char="•"/>
              <a:defRPr sz="1200">
                <a:solidFill>
                  <a:schemeClr val="tx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Description</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208000" y="3068555"/>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Header</a:t>
            </a:r>
          </a:p>
        </p:txBody>
      </p:sp>
      <p:sp>
        <p:nvSpPr>
          <p:cNvPr id="29" name="Picture Placeholder 25">
            <a:extLst>
              <a:ext uri="{FF2B5EF4-FFF2-40B4-BE49-F238E27FC236}">
                <a16:creationId xmlns:a16="http://schemas.microsoft.com/office/drawing/2014/main" id="{8989EC4C-4E3F-457F-8CF6-8A88DE68A930}"/>
              </a:ext>
            </a:extLst>
          </p:cNvPr>
          <p:cNvSpPr>
            <a:spLocks noGrp="1"/>
          </p:cNvSpPr>
          <p:nvPr>
            <p:ph type="pic" sz="quarter" idx="23" hasCustomPrompt="1"/>
          </p:nvPr>
        </p:nvSpPr>
        <p:spPr>
          <a:xfrm>
            <a:off x="1908907" y="2005142"/>
            <a:ext cx="823913" cy="823913"/>
          </a:xfrm>
        </p:spPr>
        <p:txBody>
          <a:bodyPr anchor="ctr"/>
          <a:lstStyle>
            <a:lvl1pPr marL="0" indent="0" algn="ctr">
              <a:buNone/>
              <a:defRPr sz="1050" i="1">
                <a:solidFill>
                  <a:schemeClr val="bg1"/>
                </a:solidFill>
              </a:defRPr>
            </a:lvl1pPr>
          </a:lstStyle>
          <a:p>
            <a:r>
              <a:rPr lang="en-US" noProof="0" dirty="0"/>
              <a:t>Icon</a:t>
            </a:r>
          </a:p>
        </p:txBody>
      </p:sp>
      <p:sp>
        <p:nvSpPr>
          <p:cNvPr id="30" name="Picture Placeholder 25">
            <a:extLst>
              <a:ext uri="{FF2B5EF4-FFF2-40B4-BE49-F238E27FC236}">
                <a16:creationId xmlns:a16="http://schemas.microsoft.com/office/drawing/2014/main" id="{67FB2730-3D12-4D72-AE64-AC3955C5CD99}"/>
              </a:ext>
            </a:extLst>
          </p:cNvPr>
          <p:cNvSpPr>
            <a:spLocks noGrp="1"/>
          </p:cNvSpPr>
          <p:nvPr>
            <p:ph type="pic" sz="quarter" idx="24" hasCustomPrompt="1"/>
          </p:nvPr>
        </p:nvSpPr>
        <p:spPr>
          <a:xfrm>
            <a:off x="5671476" y="2005142"/>
            <a:ext cx="823913" cy="823913"/>
          </a:xfrm>
        </p:spPr>
        <p:txBody>
          <a:bodyPr anchor="ctr"/>
          <a:lstStyle>
            <a:lvl1pPr marL="0" indent="0" algn="ctr">
              <a:buNone/>
              <a:defRPr sz="1050" i="1">
                <a:solidFill>
                  <a:schemeClr val="bg1"/>
                </a:solidFill>
              </a:defRPr>
            </a:lvl1pPr>
          </a:lstStyle>
          <a:p>
            <a:r>
              <a:rPr lang="en-US" noProof="0" dirty="0"/>
              <a:t>Icon</a:t>
            </a:r>
          </a:p>
        </p:txBody>
      </p:sp>
      <p:sp>
        <p:nvSpPr>
          <p:cNvPr id="31" name="Picture Placeholder 25">
            <a:extLst>
              <a:ext uri="{FF2B5EF4-FFF2-40B4-BE49-F238E27FC236}">
                <a16:creationId xmlns:a16="http://schemas.microsoft.com/office/drawing/2014/main" id="{4F2BB90C-4866-4DB3-B05C-0BB7DBFF8EA3}"/>
              </a:ext>
            </a:extLst>
          </p:cNvPr>
          <p:cNvSpPr>
            <a:spLocks noGrp="1"/>
          </p:cNvSpPr>
          <p:nvPr>
            <p:ph type="pic" sz="quarter" idx="25" hasCustomPrompt="1"/>
          </p:nvPr>
        </p:nvSpPr>
        <p:spPr>
          <a:xfrm>
            <a:off x="9434044" y="2005142"/>
            <a:ext cx="823913" cy="823913"/>
          </a:xfrm>
        </p:spPr>
        <p:txBody>
          <a:bodyPr anchor="ctr"/>
          <a:lstStyle>
            <a:lvl1pPr marL="0" indent="0" algn="ctr">
              <a:buNone/>
              <a:defRPr sz="1050" i="1">
                <a:solidFill>
                  <a:schemeClr val="bg1"/>
                </a:solidFill>
              </a:defRPr>
            </a:lvl1pPr>
          </a:lstStyle>
          <a:p>
            <a:r>
              <a:rPr lang="en-US" noProof="0" dirty="0"/>
              <a:t>Icon</a:t>
            </a:r>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26" name="Freeform: Shape 25">
            <a:extLst>
              <a:ext uri="{FF2B5EF4-FFF2-40B4-BE49-F238E27FC236}">
                <a16:creationId xmlns:a16="http://schemas.microsoft.com/office/drawing/2014/main" id="{AEA98CFA-B2A7-4BCC-B1DC-01CFAD2DD65E}"/>
              </a:ext>
            </a:extLst>
          </p:cNvPr>
          <p:cNvSpPr/>
          <p:nvPr userDrawn="1"/>
        </p:nvSpPr>
        <p:spPr>
          <a:xfrm rot="5400000">
            <a:off x="8677500" y="-85500"/>
            <a:ext cx="3429000" cy="3600000"/>
          </a:xfrm>
          <a:custGeom>
            <a:avLst/>
            <a:gdLst>
              <a:gd name="connsiteX0" fmla="*/ 0 w 3429000"/>
              <a:gd name="connsiteY0" fmla="*/ 3600000 h 3600000"/>
              <a:gd name="connsiteX1" fmla="*/ 0 w 3429000"/>
              <a:gd name="connsiteY1" fmla="*/ 0 h 3600000"/>
              <a:gd name="connsiteX2" fmla="*/ 180000 w 3429000"/>
              <a:gd name="connsiteY2" fmla="*/ 0 h 3600000"/>
              <a:gd name="connsiteX3" fmla="*/ 3429000 w 3429000"/>
              <a:gd name="connsiteY3" fmla="*/ 0 h 3600000"/>
              <a:gd name="connsiteX4" fmla="*/ 3429000 w 3429000"/>
              <a:gd name="connsiteY4" fmla="*/ 180000 h 3600000"/>
              <a:gd name="connsiteX5" fmla="*/ 180000 w 3429000"/>
              <a:gd name="connsiteY5" fmla="*/ 180000 h 3600000"/>
              <a:gd name="connsiteX6" fmla="*/ 180000 w 3429000"/>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000" h="3600000">
                <a:moveTo>
                  <a:pt x="0" y="3600000"/>
                </a:moveTo>
                <a:lnTo>
                  <a:pt x="0" y="0"/>
                </a:lnTo>
                <a:lnTo>
                  <a:pt x="180000" y="0"/>
                </a:lnTo>
                <a:lnTo>
                  <a:pt x="3429000" y="0"/>
                </a:lnTo>
                <a:lnTo>
                  <a:pt x="3429000"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Tree>
    <p:extLst>
      <p:ext uri="{BB962C8B-B14F-4D97-AF65-F5344CB8AC3E}">
        <p14:creationId xmlns:p14="http://schemas.microsoft.com/office/powerpoint/2010/main" val="1396280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solidFill>
            <a:schemeClr val="bg1">
              <a:lumMod val="95000"/>
            </a:schemeClr>
          </a:solidFill>
        </p:spPr>
        <p:txBody>
          <a:bodyPr anchor="ctr">
            <a:normAutofit/>
          </a:bodyPr>
          <a:lstStyle>
            <a:lvl1pPr marL="0" indent="0" algn="ctr">
              <a:buNone/>
              <a:defRPr sz="1400"/>
            </a:lvl1pPr>
          </a:lstStyle>
          <a:p>
            <a:r>
              <a:rPr lang="en-US"/>
              <a:t>Click icon to add picture</a:t>
            </a:r>
            <a:endParaRPr lang="en-US" dirty="0"/>
          </a:p>
        </p:txBody>
      </p:sp>
    </p:spTree>
    <p:extLst>
      <p:ext uri="{BB962C8B-B14F-4D97-AF65-F5344CB8AC3E}">
        <p14:creationId xmlns:p14="http://schemas.microsoft.com/office/powerpoint/2010/main" val="3535511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and Subtitle Only - Dark">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E752CBEE-7696-40FC-AB0E-8790B179D18C}"/>
              </a:ext>
            </a:extLst>
          </p:cNvPr>
          <p:cNvSpPr/>
          <p:nvPr userDrawn="1"/>
        </p:nvSpPr>
        <p:spPr>
          <a:xfrm rot="5400000">
            <a:off x="8188485" y="2854485"/>
            <a:ext cx="4407031" cy="3600000"/>
          </a:xfrm>
          <a:custGeom>
            <a:avLst/>
            <a:gdLst>
              <a:gd name="connsiteX0" fmla="*/ 0 w 4407031"/>
              <a:gd name="connsiteY0" fmla="*/ 180000 h 3600000"/>
              <a:gd name="connsiteX1" fmla="*/ 0 w 4407031"/>
              <a:gd name="connsiteY1" fmla="*/ 0 h 3600000"/>
              <a:gd name="connsiteX2" fmla="*/ 4227031 w 4407031"/>
              <a:gd name="connsiteY2" fmla="*/ 0 h 3600000"/>
              <a:gd name="connsiteX3" fmla="*/ 4407031 w 4407031"/>
              <a:gd name="connsiteY3" fmla="*/ 0 h 3600000"/>
              <a:gd name="connsiteX4" fmla="*/ 4407031 w 4407031"/>
              <a:gd name="connsiteY4" fmla="*/ 180000 h 3600000"/>
              <a:gd name="connsiteX5" fmla="*/ 4407031 w 4407031"/>
              <a:gd name="connsiteY5" fmla="*/ 3600000 h 3600000"/>
              <a:gd name="connsiteX6" fmla="*/ 4227031 w 4407031"/>
              <a:gd name="connsiteY6" fmla="*/ 3600000 h 3600000"/>
              <a:gd name="connsiteX7" fmla="*/ 4227031 w 4407031"/>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7031" h="3600000">
                <a:moveTo>
                  <a:pt x="0" y="180000"/>
                </a:moveTo>
                <a:lnTo>
                  <a:pt x="0" y="0"/>
                </a:lnTo>
                <a:lnTo>
                  <a:pt x="4227031" y="0"/>
                </a:lnTo>
                <a:lnTo>
                  <a:pt x="4407031" y="0"/>
                </a:lnTo>
                <a:lnTo>
                  <a:pt x="4407031" y="180000"/>
                </a:lnTo>
                <a:lnTo>
                  <a:pt x="4407031" y="3600000"/>
                </a:lnTo>
                <a:lnTo>
                  <a:pt x="4227031" y="3600000"/>
                </a:lnTo>
                <a:lnTo>
                  <a:pt x="4227031"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2451405"/>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0"/>
              </a:spcBef>
              <a:spcAft>
                <a:spcPts val="1000"/>
              </a:spcAft>
              <a:buClr>
                <a:srgbClr val="107082"/>
              </a:buClr>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
              <a:ea typeface="+mn-ea"/>
              <a:cs typeface="+mn-cs"/>
            </a:endParaRP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noProof="0"/>
              <a:t>Click to edit Master title style</a:t>
            </a:r>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
        <p:nvSpPr>
          <p:cNvPr id="26" name="Freeform: Shape 25">
            <a:extLst>
              <a:ext uri="{FF2B5EF4-FFF2-40B4-BE49-F238E27FC236}">
                <a16:creationId xmlns:a16="http://schemas.microsoft.com/office/drawing/2014/main" id="{89445125-53D2-43B3-8ABC-C88E463BE7DD}"/>
              </a:ext>
            </a:extLst>
          </p:cNvPr>
          <p:cNvSpPr/>
          <p:nvPr userDrawn="1"/>
        </p:nvSpPr>
        <p:spPr>
          <a:xfrm rot="5400000">
            <a:off x="9166516" y="-574515"/>
            <a:ext cx="2450969" cy="3600000"/>
          </a:xfrm>
          <a:custGeom>
            <a:avLst/>
            <a:gdLst>
              <a:gd name="connsiteX0" fmla="*/ 0 w 2450969"/>
              <a:gd name="connsiteY0" fmla="*/ 3600000 h 3600000"/>
              <a:gd name="connsiteX1" fmla="*/ 0 w 2450969"/>
              <a:gd name="connsiteY1" fmla="*/ 0 h 3600000"/>
              <a:gd name="connsiteX2" fmla="*/ 180000 w 2450969"/>
              <a:gd name="connsiteY2" fmla="*/ 0 h 3600000"/>
              <a:gd name="connsiteX3" fmla="*/ 2450969 w 2450969"/>
              <a:gd name="connsiteY3" fmla="*/ 0 h 3600000"/>
              <a:gd name="connsiteX4" fmla="*/ 2450969 w 2450969"/>
              <a:gd name="connsiteY4" fmla="*/ 180000 h 3600000"/>
              <a:gd name="connsiteX5" fmla="*/ 180000 w 2450969"/>
              <a:gd name="connsiteY5" fmla="*/ 180000 h 3600000"/>
              <a:gd name="connsiteX6" fmla="*/ 180000 w 2450969"/>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0969" h="3600000">
                <a:moveTo>
                  <a:pt x="0" y="3600000"/>
                </a:moveTo>
                <a:lnTo>
                  <a:pt x="0" y="0"/>
                </a:lnTo>
                <a:lnTo>
                  <a:pt x="180000" y="0"/>
                </a:lnTo>
                <a:lnTo>
                  <a:pt x="2450969" y="0"/>
                </a:lnTo>
                <a:lnTo>
                  <a:pt x="2450969"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Tree>
    <p:extLst>
      <p:ext uri="{BB962C8B-B14F-4D97-AF65-F5344CB8AC3E}">
        <p14:creationId xmlns:p14="http://schemas.microsoft.com/office/powerpoint/2010/main" val="240266467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Subtitle Only - Full Photo">
    <p:bg>
      <p:bgPr>
        <a:solidFill>
          <a:schemeClr val="bg1"/>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67CE6DD-011B-4E2D-9E8A-EFF414E39EEA}"/>
              </a:ext>
            </a:extLst>
          </p:cNvPr>
          <p:cNvSpPr>
            <a:spLocks noGrp="1"/>
          </p:cNvSpPr>
          <p:nvPr>
            <p:ph type="pic" sz="quarter" idx="12" hasCustomPrompt="1"/>
          </p:nvPr>
        </p:nvSpPr>
        <p:spPr>
          <a:xfrm>
            <a:off x="180000" y="179109"/>
            <a:ext cx="11832000" cy="6513922"/>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764000" rIns="0" anchor="t">
            <a:noAutofit/>
          </a:bodyPr>
          <a:lstStyle>
            <a:lvl1pPr marL="0" indent="0" algn="ct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5"/>
            <a:ext cx="7560000" cy="360000"/>
          </a:xfrm>
        </p:spPr>
        <p:txBody>
          <a:bodyPr/>
          <a:lstStyle>
            <a:lvl1pPr>
              <a:defRPr cap="all" baseline="0">
                <a:solidFill>
                  <a:schemeClr val="bg1"/>
                </a:solidFill>
              </a:defRPr>
            </a:lvl1p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
        <p:nvSpPr>
          <p:cNvPr id="9" name="Freeform: Shape 8">
            <a:extLst>
              <a:ext uri="{FF2B5EF4-FFF2-40B4-BE49-F238E27FC236}">
                <a16:creationId xmlns:a16="http://schemas.microsoft.com/office/drawing/2014/main" id="{C6E75A4B-2655-4B0E-8D3B-0068F57D3D9B}"/>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23" name="Text Placeholder 3">
            <a:extLst>
              <a:ext uri="{FF2B5EF4-FFF2-40B4-BE49-F238E27FC236}">
                <a16:creationId xmlns:a16="http://schemas.microsoft.com/office/drawing/2014/main" id="{0A18EF7D-14D0-4362-B8BD-722D3D54D429}"/>
              </a:ext>
            </a:extLst>
          </p:cNvPr>
          <p:cNvSpPr>
            <a:spLocks noGrp="1"/>
          </p:cNvSpPr>
          <p:nvPr>
            <p:ph type="body" sz="quarter" idx="13"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dirty="0"/>
              <a:t>SUBTITLE</a:t>
            </a:r>
          </a:p>
        </p:txBody>
      </p:sp>
    </p:spTree>
    <p:extLst>
      <p:ext uri="{BB962C8B-B14F-4D97-AF65-F5344CB8AC3E}">
        <p14:creationId xmlns:p14="http://schemas.microsoft.com/office/powerpoint/2010/main" val="272082162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and Subtitle Only - Ligh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7FF01B-795B-4F5D-87AF-6CAA8DD5D48A}"/>
              </a:ext>
            </a:extLst>
          </p:cNvPr>
          <p:cNvSpPr/>
          <p:nvPr userDrawn="1"/>
        </p:nvSpPr>
        <p:spPr>
          <a:xfrm>
            <a:off x="180000" y="179109"/>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
        <p:nvSpPr>
          <p:cNvPr id="3" name="Title 2">
            <a:extLst>
              <a:ext uri="{FF2B5EF4-FFF2-40B4-BE49-F238E27FC236}">
                <a16:creationId xmlns:a16="http://schemas.microsoft.com/office/drawing/2014/main" id="{72F32FC1-1FF6-4874-9835-EB1A90F7E9F5}"/>
              </a:ext>
            </a:extLst>
          </p:cNvPr>
          <p:cNvSpPr>
            <a:spLocks noGrp="1"/>
          </p:cNvSpPr>
          <p:nvPr>
            <p:ph type="title"/>
          </p:nvPr>
        </p:nvSpPr>
        <p:spPr/>
        <p:txBody>
          <a:bodyPr/>
          <a:lstStyle/>
          <a:p>
            <a:r>
              <a:rPr lang="en-US"/>
              <a:t>Click to edit Master title style</a:t>
            </a:r>
          </a:p>
        </p:txBody>
      </p:sp>
      <p:sp>
        <p:nvSpPr>
          <p:cNvPr id="10" name="Freeform: Shape 9">
            <a:extLst>
              <a:ext uri="{FF2B5EF4-FFF2-40B4-BE49-F238E27FC236}">
                <a16:creationId xmlns:a16="http://schemas.microsoft.com/office/drawing/2014/main" id="{83039E70-36A3-46C1-B30E-CA4CC0B36C5D}"/>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Tree>
    <p:extLst>
      <p:ext uri="{BB962C8B-B14F-4D97-AF65-F5344CB8AC3E}">
        <p14:creationId xmlns:p14="http://schemas.microsoft.com/office/powerpoint/2010/main" val="66911265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68584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0"/>
              </a:spcBef>
              <a:spcAft>
                <a:spcPts val="1000"/>
              </a:spcAft>
              <a:buClr>
                <a:srgbClr val="107082"/>
              </a:buClr>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
              <a:ea typeface="+mn-ea"/>
              <a:cs typeface="+mn-cs"/>
            </a:endParaRPr>
          </a:p>
        </p:txBody>
      </p:sp>
      <p:sp>
        <p:nvSpPr>
          <p:cNvPr id="19" name="Freeform: Shape 18">
            <a:extLst>
              <a:ext uri="{FF2B5EF4-FFF2-40B4-BE49-F238E27FC236}">
                <a16:creationId xmlns:a16="http://schemas.microsoft.com/office/drawing/2014/main" id="{78907576-77BD-4FD0-A9FE-48D249CB435B}"/>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1303794" y="3407563"/>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1303794" y="3005055"/>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5066363" y="3407563"/>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5066363" y="3005055"/>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828931" y="3407563"/>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828931" y="3005055"/>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29" name="Picture Placeholder 25">
            <a:extLst>
              <a:ext uri="{FF2B5EF4-FFF2-40B4-BE49-F238E27FC236}">
                <a16:creationId xmlns:a16="http://schemas.microsoft.com/office/drawing/2014/main" id="{8989EC4C-4E3F-457F-8CF6-8A88DE68A930}"/>
              </a:ext>
            </a:extLst>
          </p:cNvPr>
          <p:cNvSpPr>
            <a:spLocks noGrp="1"/>
          </p:cNvSpPr>
          <p:nvPr>
            <p:ph type="pic" sz="quarter" idx="23" hasCustomPrompt="1"/>
          </p:nvPr>
        </p:nvSpPr>
        <p:spPr>
          <a:xfrm>
            <a:off x="1867711" y="1648853"/>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0" name="Picture Placeholder 25">
            <a:extLst>
              <a:ext uri="{FF2B5EF4-FFF2-40B4-BE49-F238E27FC236}">
                <a16:creationId xmlns:a16="http://schemas.microsoft.com/office/drawing/2014/main" id="{67FB2730-3D12-4D72-AE64-AC3955C5CD99}"/>
              </a:ext>
            </a:extLst>
          </p:cNvPr>
          <p:cNvSpPr>
            <a:spLocks noGrp="1"/>
          </p:cNvSpPr>
          <p:nvPr>
            <p:ph type="pic" sz="quarter" idx="24" hasCustomPrompt="1"/>
          </p:nvPr>
        </p:nvSpPr>
        <p:spPr>
          <a:xfrm>
            <a:off x="5630280" y="1648853"/>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1" name="Picture Placeholder 25">
            <a:extLst>
              <a:ext uri="{FF2B5EF4-FFF2-40B4-BE49-F238E27FC236}">
                <a16:creationId xmlns:a16="http://schemas.microsoft.com/office/drawing/2014/main" id="{4F2BB90C-4866-4DB3-B05C-0BB7DBFF8EA3}"/>
              </a:ext>
            </a:extLst>
          </p:cNvPr>
          <p:cNvSpPr>
            <a:spLocks noGrp="1"/>
          </p:cNvSpPr>
          <p:nvPr>
            <p:ph type="pic" sz="quarter" idx="25" hasCustomPrompt="1"/>
          </p:nvPr>
        </p:nvSpPr>
        <p:spPr>
          <a:xfrm>
            <a:off x="9392848" y="1648853"/>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22" name="Text Placeholder 4">
            <a:extLst>
              <a:ext uri="{FF2B5EF4-FFF2-40B4-BE49-F238E27FC236}">
                <a16:creationId xmlns:a16="http://schemas.microsoft.com/office/drawing/2014/main" id="{FE407FE5-15DF-40F7-B14C-0A04CC30CD66}"/>
              </a:ext>
            </a:extLst>
          </p:cNvPr>
          <p:cNvSpPr>
            <a:spLocks noGrp="1"/>
          </p:cNvSpPr>
          <p:nvPr>
            <p:ph type="body" sz="quarter" idx="26" hasCustomPrompt="1"/>
          </p:nvPr>
        </p:nvSpPr>
        <p:spPr>
          <a:xfrm>
            <a:off x="1303794" y="5736658"/>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23" name="Text Placeholder 12">
            <a:extLst>
              <a:ext uri="{FF2B5EF4-FFF2-40B4-BE49-F238E27FC236}">
                <a16:creationId xmlns:a16="http://schemas.microsoft.com/office/drawing/2014/main" id="{7DD73F77-2E6A-450D-B4AF-8643D8AE1ECE}"/>
              </a:ext>
            </a:extLst>
          </p:cNvPr>
          <p:cNvSpPr>
            <a:spLocks noGrp="1"/>
          </p:cNvSpPr>
          <p:nvPr>
            <p:ph type="body" sz="quarter" idx="27" hasCustomPrompt="1"/>
          </p:nvPr>
        </p:nvSpPr>
        <p:spPr>
          <a:xfrm>
            <a:off x="1303794" y="5334150"/>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24" name="Text Placeholder 4">
            <a:extLst>
              <a:ext uri="{FF2B5EF4-FFF2-40B4-BE49-F238E27FC236}">
                <a16:creationId xmlns:a16="http://schemas.microsoft.com/office/drawing/2014/main" id="{7F1CAED2-2A78-4780-A303-060C24C56526}"/>
              </a:ext>
            </a:extLst>
          </p:cNvPr>
          <p:cNvSpPr>
            <a:spLocks noGrp="1"/>
          </p:cNvSpPr>
          <p:nvPr>
            <p:ph type="body" sz="quarter" idx="28" hasCustomPrompt="1"/>
          </p:nvPr>
        </p:nvSpPr>
        <p:spPr>
          <a:xfrm>
            <a:off x="5066363" y="5736658"/>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27" name="Text Placeholder 12">
            <a:extLst>
              <a:ext uri="{FF2B5EF4-FFF2-40B4-BE49-F238E27FC236}">
                <a16:creationId xmlns:a16="http://schemas.microsoft.com/office/drawing/2014/main" id="{4E77CA0B-49F8-4EE9-84A7-AB28FD1CC1ED}"/>
              </a:ext>
            </a:extLst>
          </p:cNvPr>
          <p:cNvSpPr>
            <a:spLocks noGrp="1"/>
          </p:cNvSpPr>
          <p:nvPr>
            <p:ph type="body" sz="quarter" idx="29" hasCustomPrompt="1"/>
          </p:nvPr>
        </p:nvSpPr>
        <p:spPr>
          <a:xfrm>
            <a:off x="5066363" y="5334150"/>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28" name="Text Placeholder 4">
            <a:extLst>
              <a:ext uri="{FF2B5EF4-FFF2-40B4-BE49-F238E27FC236}">
                <a16:creationId xmlns:a16="http://schemas.microsoft.com/office/drawing/2014/main" id="{5D4F2294-CE3A-4705-BCB3-C5DAFA373C25}"/>
              </a:ext>
            </a:extLst>
          </p:cNvPr>
          <p:cNvSpPr>
            <a:spLocks noGrp="1"/>
          </p:cNvSpPr>
          <p:nvPr>
            <p:ph type="body" sz="quarter" idx="30" hasCustomPrompt="1"/>
          </p:nvPr>
        </p:nvSpPr>
        <p:spPr>
          <a:xfrm>
            <a:off x="8828931" y="5736658"/>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32" name="Text Placeholder 12">
            <a:extLst>
              <a:ext uri="{FF2B5EF4-FFF2-40B4-BE49-F238E27FC236}">
                <a16:creationId xmlns:a16="http://schemas.microsoft.com/office/drawing/2014/main" id="{7B49F9AF-7698-444D-8D12-FA0B6A713E03}"/>
              </a:ext>
            </a:extLst>
          </p:cNvPr>
          <p:cNvSpPr>
            <a:spLocks noGrp="1"/>
          </p:cNvSpPr>
          <p:nvPr>
            <p:ph type="body" sz="quarter" idx="31" hasCustomPrompt="1"/>
          </p:nvPr>
        </p:nvSpPr>
        <p:spPr>
          <a:xfrm>
            <a:off x="8828931" y="5334150"/>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33" name="Picture Placeholder 25">
            <a:extLst>
              <a:ext uri="{FF2B5EF4-FFF2-40B4-BE49-F238E27FC236}">
                <a16:creationId xmlns:a16="http://schemas.microsoft.com/office/drawing/2014/main" id="{6057C2E9-1501-4819-B77D-23A0268DB0F1}"/>
              </a:ext>
            </a:extLst>
          </p:cNvPr>
          <p:cNvSpPr>
            <a:spLocks noGrp="1"/>
          </p:cNvSpPr>
          <p:nvPr>
            <p:ph type="pic" sz="quarter" idx="32" hasCustomPrompt="1"/>
          </p:nvPr>
        </p:nvSpPr>
        <p:spPr>
          <a:xfrm>
            <a:off x="1867711"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4" name="Picture Placeholder 25">
            <a:extLst>
              <a:ext uri="{FF2B5EF4-FFF2-40B4-BE49-F238E27FC236}">
                <a16:creationId xmlns:a16="http://schemas.microsoft.com/office/drawing/2014/main" id="{C77B8544-1CEE-4ED4-89E8-ED042673804D}"/>
              </a:ext>
            </a:extLst>
          </p:cNvPr>
          <p:cNvSpPr>
            <a:spLocks noGrp="1"/>
          </p:cNvSpPr>
          <p:nvPr>
            <p:ph type="pic" sz="quarter" idx="33" hasCustomPrompt="1"/>
          </p:nvPr>
        </p:nvSpPr>
        <p:spPr>
          <a:xfrm>
            <a:off x="5630280"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5" name="Picture Placeholder 25">
            <a:extLst>
              <a:ext uri="{FF2B5EF4-FFF2-40B4-BE49-F238E27FC236}">
                <a16:creationId xmlns:a16="http://schemas.microsoft.com/office/drawing/2014/main" id="{E1131D92-0382-469E-A358-A2EC5FDCCF32}"/>
              </a:ext>
            </a:extLst>
          </p:cNvPr>
          <p:cNvSpPr>
            <a:spLocks noGrp="1"/>
          </p:cNvSpPr>
          <p:nvPr>
            <p:ph type="pic" sz="quarter" idx="34" hasCustomPrompt="1"/>
          </p:nvPr>
        </p:nvSpPr>
        <p:spPr>
          <a:xfrm>
            <a:off x="9392848"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 name="Title 2">
            <a:extLst>
              <a:ext uri="{FF2B5EF4-FFF2-40B4-BE49-F238E27FC236}">
                <a16:creationId xmlns:a16="http://schemas.microsoft.com/office/drawing/2014/main" id="{7C0EBF36-B9CA-4962-B198-27B56B54E58C}"/>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39242660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Listed Imag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4D42A7-FF15-4C9E-9657-33DD5BC539DA}"/>
              </a:ext>
            </a:extLst>
          </p:cNvPr>
          <p:cNvSpPr/>
          <p:nvPr userDrawn="1"/>
        </p:nvSpPr>
        <p:spPr>
          <a:xfrm>
            <a:off x="180000" y="179109"/>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9" name="Text Placeholder 3">
            <a:extLst>
              <a:ext uri="{FF2B5EF4-FFF2-40B4-BE49-F238E27FC236}">
                <a16:creationId xmlns:a16="http://schemas.microsoft.com/office/drawing/2014/main" id="{4FA555C0-B108-4047-8AFF-82E05F073446}"/>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5EAA7C-AE70-48A8-B582-013424EB9C44}"/>
              </a:ext>
            </a:extLst>
          </p:cNvPr>
          <p:cNvSpPr>
            <a:spLocks noGrp="1"/>
          </p:cNvSpPr>
          <p:nvPr>
            <p:ph idx="1" hasCustomPrompt="1"/>
          </p:nvPr>
        </p:nvSpPr>
        <p:spPr>
          <a:xfrm>
            <a:off x="2095500" y="1992933"/>
            <a:ext cx="9388499" cy="1095375"/>
          </a:xfrm>
        </p:spPr>
        <p:txBody>
          <a:bodyPr/>
          <a:lstStyle>
            <a:lvl1pPr marL="0" indent="0">
              <a:buNone/>
              <a:defRPr/>
            </a:lvl1pPr>
          </a:lstStyle>
          <a:p>
            <a:pPr lvl="0"/>
            <a:r>
              <a:rPr lang="en-US" dirty="0"/>
              <a:t>Description Here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
        <p:nvSpPr>
          <p:cNvPr id="11" name="Picture Placeholder 10">
            <a:extLst>
              <a:ext uri="{FF2B5EF4-FFF2-40B4-BE49-F238E27FC236}">
                <a16:creationId xmlns:a16="http://schemas.microsoft.com/office/drawing/2014/main" id="{A98EA298-DD21-4B69-8125-094245EDF713}"/>
              </a:ext>
            </a:extLst>
          </p:cNvPr>
          <p:cNvSpPr>
            <a:spLocks noGrp="1"/>
          </p:cNvSpPr>
          <p:nvPr>
            <p:ph type="pic" sz="quarter" idx="13" hasCustomPrompt="1"/>
          </p:nvPr>
        </p:nvSpPr>
        <p:spPr>
          <a:xfrm>
            <a:off x="684213" y="1992934"/>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2" name="Picture Placeholder 10">
            <a:extLst>
              <a:ext uri="{FF2B5EF4-FFF2-40B4-BE49-F238E27FC236}">
                <a16:creationId xmlns:a16="http://schemas.microsoft.com/office/drawing/2014/main" id="{4C93EFCC-1E62-4200-9E96-2476EE2581BF}"/>
              </a:ext>
            </a:extLst>
          </p:cNvPr>
          <p:cNvSpPr>
            <a:spLocks noGrp="1"/>
          </p:cNvSpPr>
          <p:nvPr>
            <p:ph type="pic" sz="quarter" idx="14" hasCustomPrompt="1"/>
          </p:nvPr>
        </p:nvSpPr>
        <p:spPr>
          <a:xfrm>
            <a:off x="684213" y="3431134"/>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3" name="Picture Placeholder 10">
            <a:extLst>
              <a:ext uri="{FF2B5EF4-FFF2-40B4-BE49-F238E27FC236}">
                <a16:creationId xmlns:a16="http://schemas.microsoft.com/office/drawing/2014/main" id="{8741D874-BD81-4469-AA1C-32517FD7C37B}"/>
              </a:ext>
            </a:extLst>
          </p:cNvPr>
          <p:cNvSpPr>
            <a:spLocks noGrp="1"/>
          </p:cNvSpPr>
          <p:nvPr>
            <p:ph type="pic" sz="quarter" idx="15" hasCustomPrompt="1"/>
          </p:nvPr>
        </p:nvSpPr>
        <p:spPr>
          <a:xfrm>
            <a:off x="684213" y="4869334"/>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4" name="Content Placeholder 2">
            <a:extLst>
              <a:ext uri="{FF2B5EF4-FFF2-40B4-BE49-F238E27FC236}">
                <a16:creationId xmlns:a16="http://schemas.microsoft.com/office/drawing/2014/main" id="{CFB0B599-DDEF-43E9-A07F-FC328C595BCE}"/>
              </a:ext>
            </a:extLst>
          </p:cNvPr>
          <p:cNvSpPr>
            <a:spLocks noGrp="1"/>
          </p:cNvSpPr>
          <p:nvPr>
            <p:ph idx="16" hasCustomPrompt="1"/>
          </p:nvPr>
        </p:nvSpPr>
        <p:spPr>
          <a:xfrm>
            <a:off x="2095500" y="3422739"/>
            <a:ext cx="9388499" cy="1095375"/>
          </a:xfrm>
        </p:spPr>
        <p:txBody>
          <a:bodyPr/>
          <a:lstStyle>
            <a:lvl1pPr marL="0" indent="0">
              <a:buNone/>
              <a:defRPr/>
            </a:lvl1pPr>
          </a:lstStyle>
          <a:p>
            <a:pPr lvl="0"/>
            <a:r>
              <a:rPr lang="en-US" dirty="0"/>
              <a:t>Description Here</a:t>
            </a:r>
          </a:p>
        </p:txBody>
      </p:sp>
      <p:sp>
        <p:nvSpPr>
          <p:cNvPr id="15" name="Content Placeholder 2">
            <a:extLst>
              <a:ext uri="{FF2B5EF4-FFF2-40B4-BE49-F238E27FC236}">
                <a16:creationId xmlns:a16="http://schemas.microsoft.com/office/drawing/2014/main" id="{63FF0857-6431-48DC-BE82-9A93C55CEFB4}"/>
              </a:ext>
            </a:extLst>
          </p:cNvPr>
          <p:cNvSpPr>
            <a:spLocks noGrp="1"/>
          </p:cNvSpPr>
          <p:nvPr>
            <p:ph idx="17" hasCustomPrompt="1"/>
          </p:nvPr>
        </p:nvSpPr>
        <p:spPr>
          <a:xfrm>
            <a:off x="2095500" y="4867850"/>
            <a:ext cx="9388499" cy="1095375"/>
          </a:xfrm>
        </p:spPr>
        <p:txBody>
          <a:bodyPr/>
          <a:lstStyle>
            <a:lvl1pPr marL="0" indent="0">
              <a:buNone/>
              <a:defRPr/>
            </a:lvl1pPr>
          </a:lstStyle>
          <a:p>
            <a:pPr lvl="0"/>
            <a:r>
              <a:rPr lang="en-US" dirty="0"/>
              <a:t>Description Here</a:t>
            </a:r>
          </a:p>
        </p:txBody>
      </p:sp>
    </p:spTree>
    <p:extLst>
      <p:ext uri="{BB962C8B-B14F-4D97-AF65-F5344CB8AC3E}">
        <p14:creationId xmlns:p14="http://schemas.microsoft.com/office/powerpoint/2010/main" val="25152882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4D42A7-FF15-4C9E-9657-33DD5BC539DA}"/>
              </a:ext>
            </a:extLst>
          </p:cNvPr>
          <p:cNvSpPr/>
          <p:nvPr userDrawn="1"/>
        </p:nvSpPr>
        <p:spPr>
          <a:xfrm>
            <a:off x="180000" y="179109"/>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9" name="Text Placeholder 3">
            <a:extLst>
              <a:ext uri="{FF2B5EF4-FFF2-40B4-BE49-F238E27FC236}">
                <a16:creationId xmlns:a16="http://schemas.microsoft.com/office/drawing/2014/main" id="{4FA555C0-B108-4047-8AFF-82E05F073446}"/>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5EAA7C-AE70-48A8-B582-013424EB9C4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Tree>
    <p:extLst>
      <p:ext uri="{BB962C8B-B14F-4D97-AF65-F5344CB8AC3E}">
        <p14:creationId xmlns:p14="http://schemas.microsoft.com/office/powerpoint/2010/main" val="37191145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8D39141-3E8E-4545-90DB-291A0E5F139B}"/>
              </a:ext>
            </a:extLst>
          </p:cNvPr>
          <p:cNvSpPr>
            <a:spLocks noGrp="1"/>
          </p:cNvSpPr>
          <p:nvPr>
            <p:ph type="pic" sz="quarter" idx="12" hasCustomPrompt="1"/>
          </p:nvPr>
        </p:nvSpPr>
        <p:spPr>
          <a:xfrm>
            <a:off x="0" y="0"/>
            <a:ext cx="12192000" cy="6858000"/>
          </a:xfrm>
          <a:solidFill>
            <a:schemeClr val="tx1">
              <a:lumMod val="75000"/>
              <a:lumOff val="25000"/>
            </a:schemeClr>
          </a:solidFill>
        </p:spPr>
        <p:txBody>
          <a:bodyPr lIns="0" tIns="0" rIns="612000" anchor="ctr"/>
          <a:lstStyle>
            <a:lvl1pPr marL="0" indent="0" algn="r">
              <a:lnSpc>
                <a:spcPct val="100000"/>
              </a:lnSpc>
              <a:buNone/>
              <a:defRPr sz="1200" i="1">
                <a:solidFill>
                  <a:schemeClr val="bg1">
                    <a:lumMod val="75000"/>
                  </a:schemeClr>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AD90A062-54B3-47F2-9D6A-5BC9575208D2}"/>
              </a:ext>
            </a:extLst>
          </p:cNvPr>
          <p:cNvSpPr>
            <a:spLocks noGrp="1"/>
          </p:cNvSpPr>
          <p:nvPr>
            <p:ph type="ctrTitle" hasCustomPrompt="1"/>
          </p:nvPr>
        </p:nvSpPr>
        <p:spPr>
          <a:xfrm>
            <a:off x="0" y="0"/>
            <a:ext cx="9672000" cy="6857999"/>
          </a:xfrm>
          <a:solidFill>
            <a:schemeClr val="tx2">
              <a:alpha val="70000"/>
            </a:schemeClr>
          </a:solidFill>
        </p:spPr>
        <p:txBody>
          <a:bodyPr lIns="1116000" rIns="180000" bIns="756000" anchor="ctr"/>
          <a:lstStyle>
            <a:lvl1pPr algn="l">
              <a:lnSpc>
                <a:spcPct val="65000"/>
              </a:lnSpc>
              <a:defRPr sz="8800" cap="all" baseline="0">
                <a:solidFill>
                  <a:schemeClr val="bg1"/>
                </a:solidFill>
              </a:defRPr>
            </a:lvl1pPr>
          </a:lstStyle>
          <a:p>
            <a:r>
              <a:rPr lang="en-US" dirty="0"/>
              <a:t>Thank </a:t>
            </a:r>
            <a:br>
              <a:rPr lang="en-US" dirty="0"/>
            </a:br>
            <a:r>
              <a:rPr lang="en-US" dirty="0"/>
              <a:t>you</a:t>
            </a:r>
          </a:p>
        </p:txBody>
      </p:sp>
      <p:sp>
        <p:nvSpPr>
          <p:cNvPr id="6" name="Text Placeholder 5">
            <a:extLst>
              <a:ext uri="{FF2B5EF4-FFF2-40B4-BE49-F238E27FC236}">
                <a16:creationId xmlns:a16="http://schemas.microsoft.com/office/drawing/2014/main" id="{D49FD1A9-E34B-4888-90DE-493861AD75C6}"/>
              </a:ext>
            </a:extLst>
          </p:cNvPr>
          <p:cNvSpPr>
            <a:spLocks noGrp="1"/>
          </p:cNvSpPr>
          <p:nvPr>
            <p:ph type="body" sz="quarter" idx="13" hasCustomPrompt="1"/>
          </p:nvPr>
        </p:nvSpPr>
        <p:spPr>
          <a:xfrm>
            <a:off x="1917700" y="4508500"/>
            <a:ext cx="3314700" cy="330200"/>
          </a:xfrm>
        </p:spPr>
        <p:txBody>
          <a:bodyPr anchor="t"/>
          <a:lstStyle>
            <a:lvl1pPr marL="0" indent="0">
              <a:buNone/>
              <a:defRPr sz="2000">
                <a:solidFill>
                  <a:schemeClr val="accent1"/>
                </a:solidFill>
                <a:latin typeface="+mj-lt"/>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dirty="0"/>
              <a:t>Full Name</a:t>
            </a:r>
          </a:p>
        </p:txBody>
      </p:sp>
      <p:sp>
        <p:nvSpPr>
          <p:cNvPr id="9" name="Text Placeholder 5">
            <a:extLst>
              <a:ext uri="{FF2B5EF4-FFF2-40B4-BE49-F238E27FC236}">
                <a16:creationId xmlns:a16="http://schemas.microsoft.com/office/drawing/2014/main" id="{3452AC72-D893-4C1A-83BD-9930164D8935}"/>
              </a:ext>
            </a:extLst>
          </p:cNvPr>
          <p:cNvSpPr>
            <a:spLocks noGrp="1"/>
          </p:cNvSpPr>
          <p:nvPr>
            <p:ph type="body" sz="quarter" idx="14" hasCustomPrompt="1"/>
          </p:nvPr>
        </p:nvSpPr>
        <p:spPr>
          <a:xfrm>
            <a:off x="1917700" y="5180023"/>
            <a:ext cx="3314700" cy="205029"/>
          </a:xfrm>
          <a:ln>
            <a:noFill/>
          </a:ln>
        </p:spPr>
        <p:txBody>
          <a:bodyPr anchor="t"/>
          <a:lstStyle>
            <a:lvl1pPr marL="0" indent="0">
              <a:buNone/>
              <a:defRPr sz="1600">
                <a:solidFill>
                  <a:schemeClr val="bg1"/>
                </a:solidFill>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dirty="0"/>
              <a:t>Email</a:t>
            </a:r>
          </a:p>
        </p:txBody>
      </p:sp>
      <p:sp>
        <p:nvSpPr>
          <p:cNvPr id="10" name="Text Placeholder 5">
            <a:extLst>
              <a:ext uri="{FF2B5EF4-FFF2-40B4-BE49-F238E27FC236}">
                <a16:creationId xmlns:a16="http://schemas.microsoft.com/office/drawing/2014/main" id="{D2EEC149-F1BE-4C36-A789-5BF73B40A212}"/>
              </a:ext>
            </a:extLst>
          </p:cNvPr>
          <p:cNvSpPr>
            <a:spLocks noGrp="1"/>
          </p:cNvSpPr>
          <p:nvPr>
            <p:ph type="body" sz="quarter" idx="15" hasCustomPrompt="1"/>
          </p:nvPr>
        </p:nvSpPr>
        <p:spPr>
          <a:xfrm>
            <a:off x="1917700" y="5683561"/>
            <a:ext cx="3314700" cy="205029"/>
          </a:xfrm>
          <a:ln>
            <a:noFill/>
          </a:ln>
        </p:spPr>
        <p:txBody>
          <a:bodyPr anchor="t"/>
          <a:lstStyle>
            <a:lvl1pPr marL="0" indent="0">
              <a:buNone/>
              <a:defRPr sz="1600">
                <a:solidFill>
                  <a:schemeClr val="bg1"/>
                </a:solidFill>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dirty="0"/>
              <a:t>Phone</a:t>
            </a:r>
          </a:p>
        </p:txBody>
      </p:sp>
      <p:sp>
        <p:nvSpPr>
          <p:cNvPr id="11" name="Text Placeholder 5">
            <a:extLst>
              <a:ext uri="{FF2B5EF4-FFF2-40B4-BE49-F238E27FC236}">
                <a16:creationId xmlns:a16="http://schemas.microsoft.com/office/drawing/2014/main" id="{ECC256E6-6AE8-4950-838C-BE638FB47968}"/>
              </a:ext>
            </a:extLst>
          </p:cNvPr>
          <p:cNvSpPr>
            <a:spLocks noGrp="1"/>
          </p:cNvSpPr>
          <p:nvPr>
            <p:ph type="body" sz="quarter" idx="16" hasCustomPrompt="1"/>
          </p:nvPr>
        </p:nvSpPr>
        <p:spPr>
          <a:xfrm>
            <a:off x="1917700" y="4821910"/>
            <a:ext cx="3314700" cy="205029"/>
          </a:xfrm>
        </p:spPr>
        <p:txBody>
          <a:bodyPr anchor="t"/>
          <a:lstStyle>
            <a:lvl1pPr marL="0" indent="0">
              <a:buNone/>
              <a:defRPr sz="1000" i="0">
                <a:solidFill>
                  <a:schemeClr val="bg1"/>
                </a:solidFill>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dirty="0"/>
              <a:t>POSITION</a:t>
            </a:r>
          </a:p>
        </p:txBody>
      </p:sp>
    </p:spTree>
    <p:extLst>
      <p:ext uri="{BB962C8B-B14F-4D97-AF65-F5344CB8AC3E}">
        <p14:creationId xmlns:p14="http://schemas.microsoft.com/office/powerpoint/2010/main" val="287401227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8D39141-3E8E-4545-90DB-291A0E5F139B}"/>
              </a:ext>
            </a:extLst>
          </p:cNvPr>
          <p:cNvSpPr>
            <a:spLocks noGrp="1"/>
          </p:cNvSpPr>
          <p:nvPr>
            <p:ph type="pic" sz="quarter" idx="12" hasCustomPrompt="1"/>
          </p:nvPr>
        </p:nvSpPr>
        <p:spPr>
          <a:xfrm>
            <a:off x="0" y="0"/>
            <a:ext cx="12192000" cy="6858000"/>
          </a:xfrm>
          <a:solidFill>
            <a:schemeClr val="tx1">
              <a:lumMod val="75000"/>
              <a:lumOff val="25000"/>
            </a:schemeClr>
          </a:solidFill>
        </p:spPr>
        <p:txBody>
          <a:bodyPr lIns="612000" tIns="0" anchor="ctr"/>
          <a:lstStyle>
            <a:lvl1pPr marL="0" indent="0" algn="l">
              <a:lnSpc>
                <a:spcPct val="100000"/>
              </a:lnSpc>
              <a:buNone/>
              <a:defRPr sz="1200" i="1">
                <a:solidFill>
                  <a:schemeClr val="bg1">
                    <a:lumMod val="75000"/>
                  </a:schemeClr>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AD90A062-54B3-47F2-9D6A-5BC9575208D2}"/>
              </a:ext>
            </a:extLst>
          </p:cNvPr>
          <p:cNvSpPr>
            <a:spLocks noGrp="1"/>
          </p:cNvSpPr>
          <p:nvPr>
            <p:ph type="ctrTitle"/>
          </p:nvPr>
        </p:nvSpPr>
        <p:spPr>
          <a:xfrm>
            <a:off x="2520000" y="0"/>
            <a:ext cx="9672000" cy="6857999"/>
          </a:xfrm>
          <a:solidFill>
            <a:schemeClr val="tx2">
              <a:alpha val="70000"/>
            </a:schemeClr>
          </a:solidFill>
        </p:spPr>
        <p:txBody>
          <a:bodyPr lIns="1116000" rIns="180000" anchor="ctr"/>
          <a:lstStyle>
            <a:lvl1pPr algn="l">
              <a:defRPr sz="5000" cap="all"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5C97F3D-57FA-4E82-9EEC-E93088055A15}"/>
              </a:ext>
            </a:extLst>
          </p:cNvPr>
          <p:cNvSpPr>
            <a:spLocks noGrp="1"/>
          </p:cNvSpPr>
          <p:nvPr>
            <p:ph type="subTitle" idx="1"/>
          </p:nvPr>
        </p:nvSpPr>
        <p:spPr>
          <a:xfrm>
            <a:off x="3600000" y="4276447"/>
            <a:ext cx="5161550" cy="620016"/>
          </a:xfrm>
          <a:gradFill>
            <a:gsLst>
              <a:gs pos="0">
                <a:schemeClr val="tx2"/>
              </a:gs>
              <a:gs pos="100000">
                <a:schemeClr val="accent2"/>
              </a:gs>
            </a:gsLst>
            <a:lin ang="14400000" scaled="0"/>
          </a:gradFill>
        </p:spPr>
        <p:txBody>
          <a:bodyPr lIns="144000" anchor="ctr"/>
          <a:lstStyle>
            <a:lvl1pPr marL="0" indent="0" algn="l">
              <a:buNone/>
              <a:defRPr sz="2400" b="1" i="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Footer Placeholder 6">
            <a:extLst>
              <a:ext uri="{FF2B5EF4-FFF2-40B4-BE49-F238E27FC236}">
                <a16:creationId xmlns:a16="http://schemas.microsoft.com/office/drawing/2014/main" id="{E31775C8-C7F0-4EC5-A9C0-53AE3A0C5F7B}"/>
              </a:ext>
            </a:extLst>
          </p:cNvPr>
          <p:cNvSpPr>
            <a:spLocks noGrp="1"/>
          </p:cNvSpPr>
          <p:nvPr>
            <p:ph type="ftr" sz="quarter" idx="10"/>
          </p:nvPr>
        </p:nvSpPr>
        <p:spPr>
          <a:xfrm>
            <a:off x="3600000" y="6262080"/>
            <a:ext cx="7560000" cy="36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9E8B0AE2-DA19-49E2-AC81-5272385D304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Tree>
    <p:extLst>
      <p:ext uri="{BB962C8B-B14F-4D97-AF65-F5344CB8AC3E}">
        <p14:creationId xmlns:p14="http://schemas.microsoft.com/office/powerpoint/2010/main" val="295273176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75689F-8B6B-4484-8064-90B4D8FB7C72}"/>
              </a:ext>
            </a:extLst>
          </p:cNvPr>
          <p:cNvSpPr>
            <a:spLocks noGrp="1"/>
          </p:cNvSpPr>
          <p:nvPr>
            <p:ph type="body" sz="quarter" idx="13" hasCustomPrompt="1"/>
          </p:nvPr>
        </p:nvSpPr>
        <p:spPr>
          <a:xfrm>
            <a:off x="1147343" y="2731933"/>
            <a:ext cx="6903253" cy="3350673"/>
          </a:xfrm>
          <a:gradFill>
            <a:gsLst>
              <a:gs pos="0">
                <a:schemeClr val="tx2"/>
              </a:gs>
              <a:gs pos="100000">
                <a:schemeClr val="accent2"/>
              </a:gs>
            </a:gsLst>
            <a:lin ang="14400000" scaled="0"/>
          </a:gradFill>
        </p:spPr>
        <p:txBody>
          <a:bodyPr lIns="576000" tIns="1872000" rIns="576000"/>
          <a:lstStyle>
            <a:lvl1pPr marL="0" indent="0">
              <a:lnSpc>
                <a:spcPts val="2000"/>
              </a:lnSpc>
              <a:buNone/>
              <a:defRPr>
                <a:solidFill>
                  <a:schemeClr val="bg1"/>
                </a:solidFill>
              </a:defRPr>
            </a:lvl1pPr>
          </a:lstStyle>
          <a:p>
            <a:pPr lvl="0"/>
            <a:r>
              <a:rPr lang="en-US" dirty="0"/>
              <a:t>Describe Your Big Idea</a:t>
            </a:r>
          </a:p>
        </p:txBody>
      </p:sp>
      <p:sp>
        <p:nvSpPr>
          <p:cNvPr id="21" name="Picture Placeholder 20">
            <a:extLst>
              <a:ext uri="{FF2B5EF4-FFF2-40B4-BE49-F238E27FC236}">
                <a16:creationId xmlns:a16="http://schemas.microsoft.com/office/drawing/2014/main" id="{C57B9832-0120-4094-8C27-082E3533C5DC}"/>
              </a:ext>
            </a:extLst>
          </p:cNvPr>
          <p:cNvSpPr>
            <a:spLocks noGrp="1"/>
          </p:cNvSpPr>
          <p:nvPr>
            <p:ph type="pic" sz="quarter" idx="12" hasCustomPrompt="1"/>
          </p:nvPr>
        </p:nvSpPr>
        <p:spPr>
          <a:xfrm>
            <a:off x="0" y="0"/>
            <a:ext cx="12012000" cy="6858000"/>
          </a:xfrm>
          <a:custGeom>
            <a:avLst/>
            <a:gdLst>
              <a:gd name="connsiteX0" fmla="*/ 0 w 12012000"/>
              <a:gd name="connsiteY0" fmla="*/ 0 h 6858000"/>
              <a:gd name="connsiteX1" fmla="*/ 8592000 w 12012000"/>
              <a:gd name="connsiteY1" fmla="*/ 0 h 6858000"/>
              <a:gd name="connsiteX2" fmla="*/ 8592000 w 12012000"/>
              <a:gd name="connsiteY2" fmla="*/ 180000 h 6858000"/>
              <a:gd name="connsiteX3" fmla="*/ 12012000 w 12012000"/>
              <a:gd name="connsiteY3" fmla="*/ 180000 h 6858000"/>
              <a:gd name="connsiteX4" fmla="*/ 12012000 w 12012000"/>
              <a:gd name="connsiteY4" fmla="*/ 6678000 h 6858000"/>
              <a:gd name="connsiteX5" fmla="*/ 8592000 w 12012000"/>
              <a:gd name="connsiteY5" fmla="*/ 6678000 h 6858000"/>
              <a:gd name="connsiteX6" fmla="*/ 8592000 w 12012000"/>
              <a:gd name="connsiteY6" fmla="*/ 6858000 h 6858000"/>
              <a:gd name="connsiteX7" fmla="*/ 0 w 1201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2000" h="6858000">
                <a:moveTo>
                  <a:pt x="0" y="0"/>
                </a:moveTo>
                <a:lnTo>
                  <a:pt x="8592000" y="0"/>
                </a:lnTo>
                <a:lnTo>
                  <a:pt x="8592000" y="180000"/>
                </a:lnTo>
                <a:lnTo>
                  <a:pt x="12012000" y="180000"/>
                </a:lnTo>
                <a:lnTo>
                  <a:pt x="12012000" y="6678000"/>
                </a:lnTo>
                <a:lnTo>
                  <a:pt x="8592000" y="6678000"/>
                </a:lnTo>
                <a:lnTo>
                  <a:pt x="8592000" y="6858000"/>
                </a:lnTo>
                <a:lnTo>
                  <a:pt x="0" y="6858000"/>
                </a:lnTo>
                <a:close/>
              </a:path>
            </a:pathLst>
          </a:custGeom>
          <a:noFill/>
        </p:spPr>
        <p:txBody>
          <a:bodyPr wrap="square" lIns="0" tIns="0" rIns="612000" anchor="ctr">
            <a:noAutofit/>
          </a:bodyPr>
          <a:lstStyle>
            <a:lvl1pPr marL="0" indent="0" algn="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a:xfrm>
            <a:off x="683999" y="6262080"/>
            <a:ext cx="6190934" cy="36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a:solidFill>
            <a:schemeClr val="tx2"/>
          </a:solidFill>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prstClr val="whit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
              <a:ea typeface="+mn-ea"/>
              <a:cs typeface="+mn-cs"/>
            </a:endParaRPr>
          </a:p>
        </p:txBody>
      </p:sp>
      <p:sp>
        <p:nvSpPr>
          <p:cNvPr id="12" name="Title 11">
            <a:extLst>
              <a:ext uri="{FF2B5EF4-FFF2-40B4-BE49-F238E27FC236}">
                <a16:creationId xmlns:a16="http://schemas.microsoft.com/office/drawing/2014/main" id="{EAF90A48-1BFB-4A19-9A1C-2851879F9E8F}"/>
              </a:ext>
            </a:extLst>
          </p:cNvPr>
          <p:cNvSpPr>
            <a:spLocks noGrp="1"/>
          </p:cNvSpPr>
          <p:nvPr>
            <p:ph type="title"/>
          </p:nvPr>
        </p:nvSpPr>
        <p:spPr>
          <a:xfrm>
            <a:off x="1749778" y="3096087"/>
            <a:ext cx="5455750" cy="1008000"/>
          </a:xfrm>
        </p:spPr>
        <p:txBody>
          <a:bodyPr/>
          <a:lstStyle>
            <a:lvl1pPr>
              <a:defRPr sz="4000" cap="all" baseline="0">
                <a:solidFill>
                  <a:schemeClr val="bg1"/>
                </a:solidFill>
              </a:defRPr>
            </a:lvl1pPr>
          </a:lstStyle>
          <a:p>
            <a:r>
              <a:rPr lang="en-US"/>
              <a:t>Click to edit Master title style</a:t>
            </a:r>
            <a:endParaRPr lang="en-US" dirty="0"/>
          </a:p>
        </p:txBody>
      </p:sp>
      <p:sp>
        <p:nvSpPr>
          <p:cNvPr id="19" name="Freeform: Shape 18">
            <a:extLst>
              <a:ext uri="{FF2B5EF4-FFF2-40B4-BE49-F238E27FC236}">
                <a16:creationId xmlns:a16="http://schemas.microsoft.com/office/drawing/2014/main" id="{C9E79024-4B2E-43B0-8607-196181AB731F}"/>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Tree>
    <p:extLst>
      <p:ext uri="{BB962C8B-B14F-4D97-AF65-F5344CB8AC3E}">
        <p14:creationId xmlns:p14="http://schemas.microsoft.com/office/powerpoint/2010/main" val="367936518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5 X Number &amp; Icon">
    <p:bg>
      <p:bgPr>
        <a:solidFill>
          <a:schemeClr val="bg1"/>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67CE6DD-011B-4E2D-9E8A-EFF414E39EEA}"/>
              </a:ext>
            </a:extLst>
          </p:cNvPr>
          <p:cNvSpPr>
            <a:spLocks noGrp="1"/>
          </p:cNvSpPr>
          <p:nvPr>
            <p:ph type="pic" sz="quarter" idx="12" hasCustomPrompt="1"/>
          </p:nvPr>
        </p:nvSpPr>
        <p:spPr>
          <a:xfrm>
            <a:off x="180000" y="179109"/>
            <a:ext cx="11832000" cy="6513922"/>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764000" rIns="0" anchor="t">
            <a:noAutofit/>
          </a:bodyPr>
          <a:lstStyle>
            <a:lvl1pPr marL="0" indent="0" algn="ct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5"/>
            <a:ext cx="7560000" cy="360000"/>
          </a:xfrm>
        </p:spPr>
        <p:txBody>
          <a:bodyPr/>
          <a:lstStyle>
            <a:lvl1pPr>
              <a:defRPr cap="all" baseline="0">
                <a:solidFill>
                  <a:schemeClr val="bg1"/>
                </a:solidFill>
              </a:defRPr>
            </a:lvl1p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
        <p:nvSpPr>
          <p:cNvPr id="9" name="Freeform: Shape 8">
            <a:extLst>
              <a:ext uri="{FF2B5EF4-FFF2-40B4-BE49-F238E27FC236}">
                <a16:creationId xmlns:a16="http://schemas.microsoft.com/office/drawing/2014/main" id="{C6E75A4B-2655-4B0E-8D3B-0068F57D3D9B}"/>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5" name="Text Placeholder 4">
            <a:extLst>
              <a:ext uri="{FF2B5EF4-FFF2-40B4-BE49-F238E27FC236}">
                <a16:creationId xmlns:a16="http://schemas.microsoft.com/office/drawing/2014/main" id="{49F266E5-40A6-4643-B9AC-B38F27256371}"/>
              </a:ext>
            </a:extLst>
          </p:cNvPr>
          <p:cNvSpPr>
            <a:spLocks noGrp="1"/>
          </p:cNvSpPr>
          <p:nvPr>
            <p:ph type="body" sz="quarter" idx="13" hasCustomPrompt="1"/>
          </p:nvPr>
        </p:nvSpPr>
        <p:spPr>
          <a:xfrm>
            <a:off x="684213"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1" name="Text Placeholder 10">
            <a:extLst>
              <a:ext uri="{FF2B5EF4-FFF2-40B4-BE49-F238E27FC236}">
                <a16:creationId xmlns:a16="http://schemas.microsoft.com/office/drawing/2014/main" id="{1CB790CB-E4F5-4B61-A03E-1CA0C32E3F17}"/>
              </a:ext>
            </a:extLst>
          </p:cNvPr>
          <p:cNvSpPr>
            <a:spLocks noGrp="1"/>
          </p:cNvSpPr>
          <p:nvPr>
            <p:ph type="body" sz="quarter" idx="14" hasCustomPrompt="1"/>
          </p:nvPr>
        </p:nvSpPr>
        <p:spPr>
          <a:xfrm>
            <a:off x="510455"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2" name="Text Placeholder 4">
            <a:extLst>
              <a:ext uri="{FF2B5EF4-FFF2-40B4-BE49-F238E27FC236}">
                <a16:creationId xmlns:a16="http://schemas.microsoft.com/office/drawing/2014/main" id="{B570684C-B743-402E-8778-A65199577106}"/>
              </a:ext>
            </a:extLst>
          </p:cNvPr>
          <p:cNvSpPr>
            <a:spLocks noGrp="1"/>
          </p:cNvSpPr>
          <p:nvPr>
            <p:ph type="body" sz="quarter" idx="15" hasCustomPrompt="1"/>
          </p:nvPr>
        </p:nvSpPr>
        <p:spPr>
          <a:xfrm>
            <a:off x="2971013"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3" name="Text Placeholder 10">
            <a:extLst>
              <a:ext uri="{FF2B5EF4-FFF2-40B4-BE49-F238E27FC236}">
                <a16:creationId xmlns:a16="http://schemas.microsoft.com/office/drawing/2014/main" id="{FCEC7149-9A00-4CA4-B800-1BFD6EBEB88D}"/>
              </a:ext>
            </a:extLst>
          </p:cNvPr>
          <p:cNvSpPr>
            <a:spLocks noGrp="1"/>
          </p:cNvSpPr>
          <p:nvPr>
            <p:ph type="body" sz="quarter" idx="16" hasCustomPrompt="1"/>
          </p:nvPr>
        </p:nvSpPr>
        <p:spPr>
          <a:xfrm>
            <a:off x="2797255"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4" name="Text Placeholder 4">
            <a:extLst>
              <a:ext uri="{FF2B5EF4-FFF2-40B4-BE49-F238E27FC236}">
                <a16:creationId xmlns:a16="http://schemas.microsoft.com/office/drawing/2014/main" id="{0374F0E2-36BA-43B5-8799-77AA3367DF47}"/>
              </a:ext>
            </a:extLst>
          </p:cNvPr>
          <p:cNvSpPr>
            <a:spLocks noGrp="1"/>
          </p:cNvSpPr>
          <p:nvPr>
            <p:ph type="body" sz="quarter" idx="17" hasCustomPrompt="1"/>
          </p:nvPr>
        </p:nvSpPr>
        <p:spPr>
          <a:xfrm>
            <a:off x="5269707"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5" name="Text Placeholder 10">
            <a:extLst>
              <a:ext uri="{FF2B5EF4-FFF2-40B4-BE49-F238E27FC236}">
                <a16:creationId xmlns:a16="http://schemas.microsoft.com/office/drawing/2014/main" id="{1BA12174-6A24-4E61-8D58-B3B42C31BE1A}"/>
              </a:ext>
            </a:extLst>
          </p:cNvPr>
          <p:cNvSpPr>
            <a:spLocks noGrp="1"/>
          </p:cNvSpPr>
          <p:nvPr>
            <p:ph type="body" sz="quarter" idx="18" hasCustomPrompt="1"/>
          </p:nvPr>
        </p:nvSpPr>
        <p:spPr>
          <a:xfrm>
            <a:off x="5096056"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6" name="Text Placeholder 4">
            <a:extLst>
              <a:ext uri="{FF2B5EF4-FFF2-40B4-BE49-F238E27FC236}">
                <a16:creationId xmlns:a16="http://schemas.microsoft.com/office/drawing/2014/main" id="{D3A67B21-0E8B-4922-94F9-20492309C4DA}"/>
              </a:ext>
            </a:extLst>
          </p:cNvPr>
          <p:cNvSpPr>
            <a:spLocks noGrp="1"/>
          </p:cNvSpPr>
          <p:nvPr>
            <p:ph type="body" sz="quarter" idx="19" hasCustomPrompt="1"/>
          </p:nvPr>
        </p:nvSpPr>
        <p:spPr>
          <a:xfrm>
            <a:off x="7544613"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7" name="Text Placeholder 10">
            <a:extLst>
              <a:ext uri="{FF2B5EF4-FFF2-40B4-BE49-F238E27FC236}">
                <a16:creationId xmlns:a16="http://schemas.microsoft.com/office/drawing/2014/main" id="{D801C20C-82D2-465E-8D45-DF1A57E04525}"/>
              </a:ext>
            </a:extLst>
          </p:cNvPr>
          <p:cNvSpPr>
            <a:spLocks noGrp="1"/>
          </p:cNvSpPr>
          <p:nvPr>
            <p:ph type="body" sz="quarter" idx="20" hasCustomPrompt="1"/>
          </p:nvPr>
        </p:nvSpPr>
        <p:spPr>
          <a:xfrm>
            <a:off x="7370855"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8" name="Text Placeholder 4">
            <a:extLst>
              <a:ext uri="{FF2B5EF4-FFF2-40B4-BE49-F238E27FC236}">
                <a16:creationId xmlns:a16="http://schemas.microsoft.com/office/drawing/2014/main" id="{62BAD45E-2039-4F8D-9CFC-42BFA3756AD1}"/>
              </a:ext>
            </a:extLst>
          </p:cNvPr>
          <p:cNvSpPr>
            <a:spLocks noGrp="1"/>
          </p:cNvSpPr>
          <p:nvPr>
            <p:ph type="body" sz="quarter" idx="21" hasCustomPrompt="1"/>
          </p:nvPr>
        </p:nvSpPr>
        <p:spPr>
          <a:xfrm>
            <a:off x="9831412"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9" name="Text Placeholder 10">
            <a:extLst>
              <a:ext uri="{FF2B5EF4-FFF2-40B4-BE49-F238E27FC236}">
                <a16:creationId xmlns:a16="http://schemas.microsoft.com/office/drawing/2014/main" id="{64A78879-6338-4F3B-864E-8FF4E08C0066}"/>
              </a:ext>
            </a:extLst>
          </p:cNvPr>
          <p:cNvSpPr>
            <a:spLocks noGrp="1"/>
          </p:cNvSpPr>
          <p:nvPr>
            <p:ph type="body" sz="quarter" idx="22" hasCustomPrompt="1"/>
          </p:nvPr>
        </p:nvSpPr>
        <p:spPr>
          <a:xfrm>
            <a:off x="9657654"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22" name="Subtitle 2">
            <a:extLst>
              <a:ext uri="{FF2B5EF4-FFF2-40B4-BE49-F238E27FC236}">
                <a16:creationId xmlns:a16="http://schemas.microsoft.com/office/drawing/2014/main" id="{80118439-B306-4F20-9200-1C429EADC7EE}"/>
              </a:ext>
            </a:extLst>
          </p:cNvPr>
          <p:cNvSpPr>
            <a:spLocks noGrp="1"/>
          </p:cNvSpPr>
          <p:nvPr>
            <p:ph type="subTitle" idx="1" hasCustomPrompt="1"/>
          </p:nvPr>
        </p:nvSpPr>
        <p:spPr>
          <a:xfrm>
            <a:off x="5101000" y="5271502"/>
            <a:ext cx="1990001" cy="620016"/>
          </a:xfrm>
          <a:gradFill>
            <a:gsLst>
              <a:gs pos="0">
                <a:schemeClr val="tx2"/>
              </a:gs>
              <a:gs pos="100000">
                <a:schemeClr val="accent2"/>
              </a:gs>
            </a:gsLst>
            <a:lin ang="14400000" scaled="0"/>
          </a:gradFill>
        </p:spPr>
        <p:txBody>
          <a:bodyPr lIns="0" anchor="ctr"/>
          <a:lstStyle>
            <a:lvl1pPr marL="0" indent="0" algn="ctr">
              <a:buNone/>
              <a:defRPr sz="2400" b="1" i="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Outcome</a:t>
            </a:r>
          </a:p>
        </p:txBody>
      </p:sp>
      <p:sp>
        <p:nvSpPr>
          <p:cNvPr id="26" name="Picture Placeholder 25">
            <a:extLst>
              <a:ext uri="{FF2B5EF4-FFF2-40B4-BE49-F238E27FC236}">
                <a16:creationId xmlns:a16="http://schemas.microsoft.com/office/drawing/2014/main" id="{99B7E7F2-DF6B-4441-B0B1-7E87E29BA3A7}"/>
              </a:ext>
            </a:extLst>
          </p:cNvPr>
          <p:cNvSpPr>
            <a:spLocks noGrp="1"/>
          </p:cNvSpPr>
          <p:nvPr>
            <p:ph type="pic" sz="quarter" idx="23" hasCustomPrompt="1"/>
          </p:nvPr>
        </p:nvSpPr>
        <p:spPr>
          <a:xfrm>
            <a:off x="1098550" y="2217585"/>
            <a:ext cx="823913" cy="823913"/>
          </a:xfrm>
        </p:spPr>
        <p:txBody>
          <a:bodyPr anchor="ctr"/>
          <a:lstStyle>
            <a:lvl1pPr marL="0" indent="0" algn="ctr">
              <a:buNone/>
              <a:defRPr sz="1050" i="1">
                <a:solidFill>
                  <a:schemeClr val="bg1"/>
                </a:solidFill>
              </a:defRPr>
            </a:lvl1pPr>
          </a:lstStyle>
          <a:p>
            <a:r>
              <a:rPr lang="en-US" dirty="0"/>
              <a:t>Icon</a:t>
            </a:r>
          </a:p>
        </p:txBody>
      </p:sp>
      <p:sp>
        <p:nvSpPr>
          <p:cNvPr id="27" name="Picture Placeholder 25">
            <a:extLst>
              <a:ext uri="{FF2B5EF4-FFF2-40B4-BE49-F238E27FC236}">
                <a16:creationId xmlns:a16="http://schemas.microsoft.com/office/drawing/2014/main" id="{ED41522A-FBAF-4E5D-B592-F13855964E8B}"/>
              </a:ext>
            </a:extLst>
          </p:cNvPr>
          <p:cNvSpPr>
            <a:spLocks noGrp="1"/>
          </p:cNvSpPr>
          <p:nvPr>
            <p:ph type="pic" sz="quarter" idx="24" hasCustomPrompt="1"/>
          </p:nvPr>
        </p:nvSpPr>
        <p:spPr>
          <a:xfrm>
            <a:off x="3385350" y="2217585"/>
            <a:ext cx="823913" cy="823913"/>
          </a:xfrm>
        </p:spPr>
        <p:txBody>
          <a:bodyPr anchor="ctr"/>
          <a:lstStyle>
            <a:lvl1pPr marL="0" indent="0" algn="ctr">
              <a:buNone/>
              <a:defRPr sz="1050" i="1">
                <a:solidFill>
                  <a:schemeClr val="bg1"/>
                </a:solidFill>
              </a:defRPr>
            </a:lvl1pPr>
          </a:lstStyle>
          <a:p>
            <a:r>
              <a:rPr lang="en-US" dirty="0"/>
              <a:t>Icon</a:t>
            </a:r>
          </a:p>
        </p:txBody>
      </p:sp>
      <p:sp>
        <p:nvSpPr>
          <p:cNvPr id="28" name="Picture Placeholder 25">
            <a:extLst>
              <a:ext uri="{FF2B5EF4-FFF2-40B4-BE49-F238E27FC236}">
                <a16:creationId xmlns:a16="http://schemas.microsoft.com/office/drawing/2014/main" id="{AA51069C-E1DC-44A0-A6A0-2A4AB0DD4D70}"/>
              </a:ext>
            </a:extLst>
          </p:cNvPr>
          <p:cNvSpPr>
            <a:spLocks noGrp="1"/>
          </p:cNvSpPr>
          <p:nvPr>
            <p:ph type="pic" sz="quarter" idx="25" hasCustomPrompt="1"/>
          </p:nvPr>
        </p:nvSpPr>
        <p:spPr>
          <a:xfrm>
            <a:off x="5684044" y="2217585"/>
            <a:ext cx="823913" cy="823913"/>
          </a:xfrm>
        </p:spPr>
        <p:txBody>
          <a:bodyPr anchor="ctr"/>
          <a:lstStyle>
            <a:lvl1pPr marL="0" indent="0" algn="ctr">
              <a:buNone/>
              <a:defRPr sz="1050" i="1">
                <a:solidFill>
                  <a:schemeClr val="bg1"/>
                </a:solidFill>
              </a:defRPr>
            </a:lvl1pPr>
          </a:lstStyle>
          <a:p>
            <a:r>
              <a:rPr lang="en-US" dirty="0"/>
              <a:t>Icon</a:t>
            </a:r>
          </a:p>
        </p:txBody>
      </p:sp>
      <p:sp>
        <p:nvSpPr>
          <p:cNvPr id="29" name="Picture Placeholder 25">
            <a:extLst>
              <a:ext uri="{FF2B5EF4-FFF2-40B4-BE49-F238E27FC236}">
                <a16:creationId xmlns:a16="http://schemas.microsoft.com/office/drawing/2014/main" id="{42F6437E-5478-451F-9BE3-E8160EA43516}"/>
              </a:ext>
            </a:extLst>
          </p:cNvPr>
          <p:cNvSpPr>
            <a:spLocks noGrp="1"/>
          </p:cNvSpPr>
          <p:nvPr>
            <p:ph type="pic" sz="quarter" idx="26" hasCustomPrompt="1"/>
          </p:nvPr>
        </p:nvSpPr>
        <p:spPr>
          <a:xfrm>
            <a:off x="7958950" y="2217585"/>
            <a:ext cx="823913" cy="823913"/>
          </a:xfrm>
        </p:spPr>
        <p:txBody>
          <a:bodyPr anchor="ctr"/>
          <a:lstStyle>
            <a:lvl1pPr marL="0" indent="0" algn="ctr">
              <a:buNone/>
              <a:defRPr sz="1050" i="1">
                <a:solidFill>
                  <a:schemeClr val="bg1"/>
                </a:solidFill>
              </a:defRPr>
            </a:lvl1pPr>
          </a:lstStyle>
          <a:p>
            <a:r>
              <a:rPr lang="en-US" dirty="0"/>
              <a:t>Icon</a:t>
            </a:r>
          </a:p>
        </p:txBody>
      </p:sp>
      <p:sp>
        <p:nvSpPr>
          <p:cNvPr id="30" name="Picture Placeholder 25">
            <a:extLst>
              <a:ext uri="{FF2B5EF4-FFF2-40B4-BE49-F238E27FC236}">
                <a16:creationId xmlns:a16="http://schemas.microsoft.com/office/drawing/2014/main" id="{25127DFD-53A7-41A8-B591-AEEC12038026}"/>
              </a:ext>
            </a:extLst>
          </p:cNvPr>
          <p:cNvSpPr>
            <a:spLocks noGrp="1"/>
          </p:cNvSpPr>
          <p:nvPr>
            <p:ph type="pic" sz="quarter" idx="27" hasCustomPrompt="1"/>
          </p:nvPr>
        </p:nvSpPr>
        <p:spPr>
          <a:xfrm>
            <a:off x="10245749" y="2217585"/>
            <a:ext cx="823913" cy="823913"/>
          </a:xfrm>
        </p:spPr>
        <p:txBody>
          <a:bodyPr anchor="ctr"/>
          <a:lstStyle>
            <a:lvl1pPr marL="0" indent="0" algn="ctr">
              <a:buNone/>
              <a:defRPr sz="1050" i="1">
                <a:solidFill>
                  <a:schemeClr val="bg1"/>
                </a:solidFill>
              </a:defRPr>
            </a:lvl1pPr>
          </a:lstStyle>
          <a:p>
            <a:r>
              <a:rPr lang="en-US" dirty="0"/>
              <a:t>Icon</a:t>
            </a:r>
          </a:p>
        </p:txBody>
      </p:sp>
    </p:spTree>
    <p:extLst>
      <p:ext uri="{BB962C8B-B14F-4D97-AF65-F5344CB8AC3E}">
        <p14:creationId xmlns:p14="http://schemas.microsoft.com/office/powerpoint/2010/main" val="3770480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Divider with Image">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EA8FB924-7820-A342-A545-0DFCE2908E1F}"/>
              </a:ext>
            </a:extLst>
          </p:cNvPr>
          <p:cNvSpPr>
            <a:spLocks noGrp="1"/>
          </p:cNvSpPr>
          <p:nvPr>
            <p:ph type="pic" sz="quarter" idx="13"/>
          </p:nvPr>
        </p:nvSpPr>
        <p:spPr>
          <a:xfrm>
            <a:off x="831850" y="0"/>
            <a:ext cx="1136015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451231 h 6858000"/>
              <a:gd name="connsiteX5" fmla="*/ 6277708 w 12192000"/>
              <a:gd name="connsiteY5" fmla="*/ 5451231 h 6858000"/>
              <a:gd name="connsiteX6" fmla="*/ 6277708 w 12192000"/>
              <a:gd name="connsiteY6" fmla="*/ 1481138 h 6858000"/>
              <a:gd name="connsiteX7" fmla="*/ 0 w 12192000"/>
              <a:gd name="connsiteY7" fmla="*/ 14811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451231"/>
                </a:lnTo>
                <a:lnTo>
                  <a:pt x="6277708" y="5451231"/>
                </a:lnTo>
                <a:lnTo>
                  <a:pt x="6277708" y="1481138"/>
                </a:lnTo>
                <a:lnTo>
                  <a:pt x="0" y="1481138"/>
                </a:lnTo>
                <a:close/>
              </a:path>
            </a:pathLst>
          </a:custGeom>
          <a:solidFill>
            <a:schemeClr val="bg1">
              <a:lumMod val="95000"/>
            </a:schemeClr>
          </a:solidFill>
        </p:spPr>
        <p:txBody>
          <a:bodyPr wrap="square">
            <a:noAutofit/>
          </a:bodyPr>
          <a:lstStyle>
            <a:lvl1pPr marL="0" indent="0" algn="ctr">
              <a:buNone/>
              <a:defRPr sz="1400"/>
            </a:lvl1pPr>
          </a:lstStyle>
          <a:p>
            <a:r>
              <a:rPr lang="en-US"/>
              <a:t>Click icon to add picture</a:t>
            </a:r>
            <a:endParaRPr lang="en-US" dirty="0"/>
          </a:p>
        </p:txBody>
      </p:sp>
      <p:sp>
        <p:nvSpPr>
          <p:cNvPr id="2" name="Title 1">
            <a:extLst>
              <a:ext uri="{FF2B5EF4-FFF2-40B4-BE49-F238E27FC236}">
                <a16:creationId xmlns:a16="http://schemas.microsoft.com/office/drawing/2014/main" id="{1ED6BA20-74C4-B146-8DF6-85C573E19DB1}"/>
              </a:ext>
            </a:extLst>
          </p:cNvPr>
          <p:cNvSpPr>
            <a:spLocks noGrp="1"/>
          </p:cNvSpPr>
          <p:nvPr>
            <p:ph type="title" hasCustomPrompt="1"/>
          </p:nvPr>
        </p:nvSpPr>
        <p:spPr>
          <a:xfrm>
            <a:off x="1148373" y="1488558"/>
            <a:ext cx="5445858" cy="2704640"/>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9789FC2C-42AA-424F-9223-5F73B95D7C36}"/>
              </a:ext>
            </a:extLst>
          </p:cNvPr>
          <p:cNvSpPr>
            <a:spLocks noGrp="1"/>
          </p:cNvSpPr>
          <p:nvPr>
            <p:ph type="body" idx="1" hasCustomPrompt="1"/>
          </p:nvPr>
        </p:nvSpPr>
        <p:spPr>
          <a:xfrm>
            <a:off x="1148373" y="4220187"/>
            <a:ext cx="5445858" cy="1223684"/>
          </a:xfrm>
        </p:spPr>
        <p:txBody>
          <a:bodyPr>
            <a:normAutofit/>
          </a:bodyPr>
          <a:lstStyle>
            <a:lvl1pPr marL="0" indent="0">
              <a:buNone/>
              <a:defRPr sz="1800" b="0" i="0" spc="300">
                <a:solidFill>
                  <a:schemeClr val="tx1"/>
                </a:solidFill>
                <a:latin typeface="+mn-lt"/>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8603307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28204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60 40 Vertical Spli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F76D43D-0DDD-4BAD-8213-BDBF75C30A0C}"/>
              </a:ext>
              <a:ext uri="{C183D7F6-B498-43B3-948B-1728B52AA6E4}">
                <adec:decorative xmlns:adec="http://schemas.microsoft.com/office/drawing/2017/decorative" val="1"/>
              </a:ext>
            </a:extLst>
          </p:cNvPr>
          <p:cNvSpPr/>
          <p:nvPr userDrawn="1"/>
        </p:nvSpPr>
        <p:spPr>
          <a:xfrm>
            <a:off x="676118" y="4338116"/>
            <a:ext cx="10839764" cy="45719"/>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8" name="Text Placeholder 3">
            <a:extLst>
              <a:ext uri="{FF2B5EF4-FFF2-40B4-BE49-F238E27FC236}">
                <a16:creationId xmlns:a16="http://schemas.microsoft.com/office/drawing/2014/main" id="{A6D3ACF3-E1F5-4332-9836-C8E6C46591BB}"/>
              </a:ext>
            </a:extLst>
          </p:cNvPr>
          <p:cNvSpPr txBox="1">
            <a:spLocks/>
          </p:cNvSpPr>
          <p:nvPr userDrawn="1"/>
        </p:nvSpPr>
        <p:spPr>
          <a:xfrm>
            <a:off x="0" y="-436"/>
            <a:ext cx="12192000" cy="43438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0"/>
              </a:spcBef>
              <a:spcAft>
                <a:spcPts val="1000"/>
              </a:spcAft>
              <a:buClr>
                <a:srgbClr val="107082"/>
              </a:buClr>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
              <a:ea typeface="+mn-ea"/>
              <a:cs typeface="+mn-cs"/>
            </a:endParaRPr>
          </a:p>
        </p:txBody>
      </p:sp>
      <p:sp>
        <p:nvSpPr>
          <p:cNvPr id="2" name="Title 1">
            <a:extLst>
              <a:ext uri="{FF2B5EF4-FFF2-40B4-BE49-F238E27FC236}">
                <a16:creationId xmlns:a16="http://schemas.microsoft.com/office/drawing/2014/main" id="{0BDF8FE7-66F4-4586-B49B-61E115ED291E}"/>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AEB5B890-F885-418C-9812-59970CAC6BCD}"/>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7" name="Slide Number Placeholder 6">
            <a:extLst>
              <a:ext uri="{FF2B5EF4-FFF2-40B4-BE49-F238E27FC236}">
                <a16:creationId xmlns:a16="http://schemas.microsoft.com/office/drawing/2014/main" id="{50521507-88DE-417D-8076-D9152E1E140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
        <p:nvSpPr>
          <p:cNvPr id="4" name="Text Placeholder 3">
            <a:extLst>
              <a:ext uri="{FF2B5EF4-FFF2-40B4-BE49-F238E27FC236}">
                <a16:creationId xmlns:a16="http://schemas.microsoft.com/office/drawing/2014/main" id="{1DFC7DDD-6F93-45F8-AFD6-95AA051FE809}"/>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21" name="Freeform: Shape 20">
            <a:extLst>
              <a:ext uri="{FF2B5EF4-FFF2-40B4-BE49-F238E27FC236}">
                <a16:creationId xmlns:a16="http://schemas.microsoft.com/office/drawing/2014/main" id="{D1CD6042-5DF4-4624-BC32-25F68745304A}"/>
              </a:ext>
            </a:extLst>
          </p:cNvPr>
          <p:cNvSpPr/>
          <p:nvPr userDrawn="1"/>
        </p:nvSpPr>
        <p:spPr>
          <a:xfrm rot="5400000">
            <a:off x="8220300" y="371700"/>
            <a:ext cx="4343400" cy="3600000"/>
          </a:xfrm>
          <a:custGeom>
            <a:avLst/>
            <a:gdLst>
              <a:gd name="connsiteX0" fmla="*/ 0 w 4343400"/>
              <a:gd name="connsiteY0" fmla="*/ 3600000 h 3600000"/>
              <a:gd name="connsiteX1" fmla="*/ 0 w 4343400"/>
              <a:gd name="connsiteY1" fmla="*/ 0 h 3600000"/>
              <a:gd name="connsiteX2" fmla="*/ 180000 w 4343400"/>
              <a:gd name="connsiteY2" fmla="*/ 0 h 3600000"/>
              <a:gd name="connsiteX3" fmla="*/ 4343400 w 4343400"/>
              <a:gd name="connsiteY3" fmla="*/ 0 h 3600000"/>
              <a:gd name="connsiteX4" fmla="*/ 4343400 w 4343400"/>
              <a:gd name="connsiteY4" fmla="*/ 180000 h 3600000"/>
              <a:gd name="connsiteX5" fmla="*/ 180000 w 4343400"/>
              <a:gd name="connsiteY5" fmla="*/ 180000 h 3600000"/>
              <a:gd name="connsiteX6" fmla="*/ 180000 w 4343400"/>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3400" h="3600000">
                <a:moveTo>
                  <a:pt x="0" y="3600000"/>
                </a:moveTo>
                <a:lnTo>
                  <a:pt x="0" y="0"/>
                </a:lnTo>
                <a:lnTo>
                  <a:pt x="180000" y="0"/>
                </a:lnTo>
                <a:lnTo>
                  <a:pt x="4343400" y="0"/>
                </a:lnTo>
                <a:lnTo>
                  <a:pt x="4343400"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19" name="Freeform: Shape 18">
            <a:extLst>
              <a:ext uri="{FF2B5EF4-FFF2-40B4-BE49-F238E27FC236}">
                <a16:creationId xmlns:a16="http://schemas.microsoft.com/office/drawing/2014/main" id="{6294759C-286C-4281-B194-581C766EEF28}"/>
              </a:ext>
            </a:extLst>
          </p:cNvPr>
          <p:cNvSpPr/>
          <p:nvPr userDrawn="1"/>
        </p:nvSpPr>
        <p:spPr>
          <a:xfrm rot="5400000">
            <a:off x="9134700" y="3800700"/>
            <a:ext cx="2514600" cy="3600000"/>
          </a:xfrm>
          <a:custGeom>
            <a:avLst/>
            <a:gdLst>
              <a:gd name="connsiteX0" fmla="*/ 0 w 2514600"/>
              <a:gd name="connsiteY0" fmla="*/ 180000 h 3600000"/>
              <a:gd name="connsiteX1" fmla="*/ 0 w 2514600"/>
              <a:gd name="connsiteY1" fmla="*/ 0 h 3600000"/>
              <a:gd name="connsiteX2" fmla="*/ 2334600 w 2514600"/>
              <a:gd name="connsiteY2" fmla="*/ 0 h 3600000"/>
              <a:gd name="connsiteX3" fmla="*/ 2514600 w 2514600"/>
              <a:gd name="connsiteY3" fmla="*/ 0 h 3600000"/>
              <a:gd name="connsiteX4" fmla="*/ 2514600 w 2514600"/>
              <a:gd name="connsiteY4" fmla="*/ 180000 h 3600000"/>
              <a:gd name="connsiteX5" fmla="*/ 2514600 w 2514600"/>
              <a:gd name="connsiteY5" fmla="*/ 3600000 h 3600000"/>
              <a:gd name="connsiteX6" fmla="*/ 2334600 w 2514600"/>
              <a:gd name="connsiteY6" fmla="*/ 3600000 h 3600000"/>
              <a:gd name="connsiteX7" fmla="*/ 2334600 w 2514600"/>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4600" h="3600000">
                <a:moveTo>
                  <a:pt x="0" y="180000"/>
                </a:moveTo>
                <a:lnTo>
                  <a:pt x="0" y="0"/>
                </a:lnTo>
                <a:lnTo>
                  <a:pt x="2334600" y="0"/>
                </a:lnTo>
                <a:lnTo>
                  <a:pt x="2514600" y="0"/>
                </a:lnTo>
                <a:lnTo>
                  <a:pt x="2514600" y="180000"/>
                </a:lnTo>
                <a:lnTo>
                  <a:pt x="2514600" y="3600000"/>
                </a:lnTo>
                <a:lnTo>
                  <a:pt x="2334600" y="3600000"/>
                </a:lnTo>
                <a:lnTo>
                  <a:pt x="2334600"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Tree>
    <p:extLst>
      <p:ext uri="{BB962C8B-B14F-4D97-AF65-F5344CB8AC3E}">
        <p14:creationId xmlns:p14="http://schemas.microsoft.com/office/powerpoint/2010/main" val="362900522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6 x Content Block with Icon">
    <p:spTree>
      <p:nvGrpSpPr>
        <p:cNvPr id="1" name=""/>
        <p:cNvGrpSpPr/>
        <p:nvPr/>
      </p:nvGrpSpPr>
      <p:grpSpPr>
        <a:xfrm>
          <a:off x="0" y="0"/>
          <a:ext cx="0" cy="0"/>
          <a:chOff x="0" y="0"/>
          <a:chExt cx="0" cy="0"/>
        </a:xfrm>
      </p:grpSpPr>
      <p:sp>
        <p:nvSpPr>
          <p:cNvPr id="6" name="Picture Placeholder 23">
            <a:extLst>
              <a:ext uri="{FF2B5EF4-FFF2-40B4-BE49-F238E27FC236}">
                <a16:creationId xmlns:a16="http://schemas.microsoft.com/office/drawing/2014/main" id="{E6622698-E93D-4214-8C21-38DBE58C2E3F}"/>
              </a:ext>
            </a:extLst>
          </p:cNvPr>
          <p:cNvSpPr>
            <a:spLocks noGrp="1"/>
          </p:cNvSpPr>
          <p:nvPr>
            <p:ph type="pic" sz="quarter" idx="12" hasCustomPrompt="1"/>
          </p:nvPr>
        </p:nvSpPr>
        <p:spPr>
          <a:xfrm>
            <a:off x="180000" y="179109"/>
            <a:ext cx="11832000" cy="6513922"/>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224000" rIns="0" anchor="t">
            <a:noAutofit/>
          </a:bodyPr>
          <a:lstStyle>
            <a:lvl1pPr marL="0" indent="0" algn="ct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9" name="Freeform: Shape 8">
            <a:extLst>
              <a:ext uri="{FF2B5EF4-FFF2-40B4-BE49-F238E27FC236}">
                <a16:creationId xmlns:a16="http://schemas.microsoft.com/office/drawing/2014/main" id="{1706BC54-FE11-4237-96CC-8DA267DB5D7C}"/>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1470581" y="2186444"/>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1470581" y="1775806"/>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5031291" y="2186444"/>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5031291" y="1775806"/>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592000" y="2186444"/>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592000" y="1775806"/>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19" name="Text Placeholder 4">
            <a:extLst>
              <a:ext uri="{FF2B5EF4-FFF2-40B4-BE49-F238E27FC236}">
                <a16:creationId xmlns:a16="http://schemas.microsoft.com/office/drawing/2014/main" id="{3E6D854C-C76F-49BA-9E74-F438CA8EA9E2}"/>
              </a:ext>
            </a:extLst>
          </p:cNvPr>
          <p:cNvSpPr>
            <a:spLocks noGrp="1"/>
          </p:cNvSpPr>
          <p:nvPr>
            <p:ph type="body" sz="quarter" idx="19" hasCustomPrompt="1"/>
          </p:nvPr>
        </p:nvSpPr>
        <p:spPr>
          <a:xfrm>
            <a:off x="1470581" y="4335857"/>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20" name="Text Placeholder 12">
            <a:extLst>
              <a:ext uri="{FF2B5EF4-FFF2-40B4-BE49-F238E27FC236}">
                <a16:creationId xmlns:a16="http://schemas.microsoft.com/office/drawing/2014/main" id="{AD447D7D-C1F4-4AD4-AE22-EB8E7F1C419E}"/>
              </a:ext>
            </a:extLst>
          </p:cNvPr>
          <p:cNvSpPr>
            <a:spLocks noGrp="1"/>
          </p:cNvSpPr>
          <p:nvPr>
            <p:ph type="body" sz="quarter" idx="20" hasCustomPrompt="1"/>
          </p:nvPr>
        </p:nvSpPr>
        <p:spPr>
          <a:xfrm>
            <a:off x="1470581" y="3925219"/>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21" name="Text Placeholder 4">
            <a:extLst>
              <a:ext uri="{FF2B5EF4-FFF2-40B4-BE49-F238E27FC236}">
                <a16:creationId xmlns:a16="http://schemas.microsoft.com/office/drawing/2014/main" id="{849DF703-38D0-4214-9432-83570E10EFED}"/>
              </a:ext>
            </a:extLst>
          </p:cNvPr>
          <p:cNvSpPr>
            <a:spLocks noGrp="1"/>
          </p:cNvSpPr>
          <p:nvPr>
            <p:ph type="body" sz="quarter" idx="21" hasCustomPrompt="1"/>
          </p:nvPr>
        </p:nvSpPr>
        <p:spPr>
          <a:xfrm>
            <a:off x="5031291" y="4335857"/>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22" name="Text Placeholder 12">
            <a:extLst>
              <a:ext uri="{FF2B5EF4-FFF2-40B4-BE49-F238E27FC236}">
                <a16:creationId xmlns:a16="http://schemas.microsoft.com/office/drawing/2014/main" id="{F9EB6572-1A9F-4672-8E42-A4E15451CA20}"/>
              </a:ext>
            </a:extLst>
          </p:cNvPr>
          <p:cNvSpPr>
            <a:spLocks noGrp="1"/>
          </p:cNvSpPr>
          <p:nvPr>
            <p:ph type="body" sz="quarter" idx="22" hasCustomPrompt="1"/>
          </p:nvPr>
        </p:nvSpPr>
        <p:spPr>
          <a:xfrm>
            <a:off x="5031291" y="3925219"/>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23" name="Text Placeholder 4">
            <a:extLst>
              <a:ext uri="{FF2B5EF4-FFF2-40B4-BE49-F238E27FC236}">
                <a16:creationId xmlns:a16="http://schemas.microsoft.com/office/drawing/2014/main" id="{0740EB70-455C-47FF-9A9A-0D78D202ED03}"/>
              </a:ext>
            </a:extLst>
          </p:cNvPr>
          <p:cNvSpPr>
            <a:spLocks noGrp="1"/>
          </p:cNvSpPr>
          <p:nvPr>
            <p:ph type="body" sz="quarter" idx="23" hasCustomPrompt="1"/>
          </p:nvPr>
        </p:nvSpPr>
        <p:spPr>
          <a:xfrm>
            <a:off x="8592000" y="4335857"/>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24" name="Text Placeholder 12">
            <a:extLst>
              <a:ext uri="{FF2B5EF4-FFF2-40B4-BE49-F238E27FC236}">
                <a16:creationId xmlns:a16="http://schemas.microsoft.com/office/drawing/2014/main" id="{CD9A5773-4F50-4631-9B7A-0A2D83E5DC28}"/>
              </a:ext>
            </a:extLst>
          </p:cNvPr>
          <p:cNvSpPr>
            <a:spLocks noGrp="1"/>
          </p:cNvSpPr>
          <p:nvPr>
            <p:ph type="body" sz="quarter" idx="24" hasCustomPrompt="1"/>
          </p:nvPr>
        </p:nvSpPr>
        <p:spPr>
          <a:xfrm>
            <a:off x="8592000" y="3925219"/>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Tree>
    <p:extLst>
      <p:ext uri="{BB962C8B-B14F-4D97-AF65-F5344CB8AC3E}">
        <p14:creationId xmlns:p14="http://schemas.microsoft.com/office/powerpoint/2010/main" val="389877744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6 x Content Block with Icon">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45350A6A-6F84-47F4-AE00-8295D96D08C8}"/>
              </a:ext>
            </a:extLst>
          </p:cNvPr>
          <p:cNvSpPr/>
          <p:nvPr userDrawn="1"/>
        </p:nvSpPr>
        <p:spPr>
          <a:xfrm rot="5400000">
            <a:off x="8677500" y="3343500"/>
            <a:ext cx="3429000" cy="3600000"/>
          </a:xfrm>
          <a:custGeom>
            <a:avLst/>
            <a:gdLst>
              <a:gd name="connsiteX0" fmla="*/ 0 w 3429000"/>
              <a:gd name="connsiteY0" fmla="*/ 180000 h 3600000"/>
              <a:gd name="connsiteX1" fmla="*/ 0 w 3429000"/>
              <a:gd name="connsiteY1" fmla="*/ 0 h 3600000"/>
              <a:gd name="connsiteX2" fmla="*/ 3249000 w 3429000"/>
              <a:gd name="connsiteY2" fmla="*/ 0 h 3600000"/>
              <a:gd name="connsiteX3" fmla="*/ 3429000 w 3429000"/>
              <a:gd name="connsiteY3" fmla="*/ 0 h 3600000"/>
              <a:gd name="connsiteX4" fmla="*/ 3429000 w 3429000"/>
              <a:gd name="connsiteY4" fmla="*/ 180000 h 3600000"/>
              <a:gd name="connsiteX5" fmla="*/ 3429000 w 3429000"/>
              <a:gd name="connsiteY5" fmla="*/ 3600000 h 3600000"/>
              <a:gd name="connsiteX6" fmla="*/ 3249000 w 3429000"/>
              <a:gd name="connsiteY6" fmla="*/ 3600000 h 3600000"/>
              <a:gd name="connsiteX7" fmla="*/ 3249000 w 3429000"/>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0" h="3600000">
                <a:moveTo>
                  <a:pt x="0" y="180000"/>
                </a:moveTo>
                <a:lnTo>
                  <a:pt x="0" y="0"/>
                </a:lnTo>
                <a:lnTo>
                  <a:pt x="3249000" y="0"/>
                </a:lnTo>
                <a:lnTo>
                  <a:pt x="3429000" y="0"/>
                </a:lnTo>
                <a:lnTo>
                  <a:pt x="3429000" y="180000"/>
                </a:lnTo>
                <a:lnTo>
                  <a:pt x="3429000" y="3600000"/>
                </a:lnTo>
                <a:lnTo>
                  <a:pt x="3249000" y="3600000"/>
                </a:lnTo>
                <a:lnTo>
                  <a:pt x="3249000"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34294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0"/>
              </a:spcBef>
              <a:spcAft>
                <a:spcPts val="1000"/>
              </a:spcAft>
              <a:buClr>
                <a:srgbClr val="107082"/>
              </a:buClr>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
              <a:ea typeface="+mn-ea"/>
              <a:cs typeface="+mn-cs"/>
            </a:endParaRP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682863" y="3668499"/>
            <a:ext cx="3276000" cy="2238815"/>
          </a:xfrm>
        </p:spPr>
        <p:txBody>
          <a:bodyPr lIns="108000"/>
          <a:lstStyle>
            <a:lvl1pPr marL="171450" indent="-171450">
              <a:buClr>
                <a:schemeClr val="accent2"/>
              </a:buClr>
              <a:buFont typeface="Arial" panose="020B0604020202020204" pitchFamily="34" charset="0"/>
              <a:buChar char="•"/>
              <a:defRPr sz="1200">
                <a:solidFill>
                  <a:schemeClr val="tx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Description</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682863" y="3068555"/>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Header</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4445432" y="3668499"/>
            <a:ext cx="3276000" cy="2238815"/>
          </a:xfrm>
        </p:spPr>
        <p:txBody>
          <a:bodyPr lIns="108000"/>
          <a:lstStyle>
            <a:lvl1pPr marL="171450" indent="-171450">
              <a:buClr>
                <a:schemeClr val="accent2"/>
              </a:buClr>
              <a:buFont typeface="Arial" panose="020B0604020202020204" pitchFamily="34" charset="0"/>
              <a:buChar char="•"/>
              <a:defRPr sz="1200">
                <a:solidFill>
                  <a:schemeClr val="tx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Description</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4445432" y="3068555"/>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Header</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208000" y="3668499"/>
            <a:ext cx="3276000" cy="2238815"/>
          </a:xfrm>
        </p:spPr>
        <p:txBody>
          <a:bodyPr lIns="108000"/>
          <a:lstStyle>
            <a:lvl1pPr marL="171450" indent="-171450">
              <a:buClr>
                <a:schemeClr val="accent2"/>
              </a:buClr>
              <a:buFont typeface="Arial" panose="020B0604020202020204" pitchFamily="34" charset="0"/>
              <a:buChar char="•"/>
              <a:defRPr sz="1200">
                <a:solidFill>
                  <a:schemeClr val="tx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Description</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208000" y="3068555"/>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Header</a:t>
            </a:r>
          </a:p>
        </p:txBody>
      </p:sp>
      <p:sp>
        <p:nvSpPr>
          <p:cNvPr id="29" name="Picture Placeholder 25">
            <a:extLst>
              <a:ext uri="{FF2B5EF4-FFF2-40B4-BE49-F238E27FC236}">
                <a16:creationId xmlns:a16="http://schemas.microsoft.com/office/drawing/2014/main" id="{8989EC4C-4E3F-457F-8CF6-8A88DE68A930}"/>
              </a:ext>
            </a:extLst>
          </p:cNvPr>
          <p:cNvSpPr>
            <a:spLocks noGrp="1"/>
          </p:cNvSpPr>
          <p:nvPr>
            <p:ph type="pic" sz="quarter" idx="23" hasCustomPrompt="1"/>
          </p:nvPr>
        </p:nvSpPr>
        <p:spPr>
          <a:xfrm>
            <a:off x="1908907" y="2005142"/>
            <a:ext cx="823913" cy="823913"/>
          </a:xfrm>
        </p:spPr>
        <p:txBody>
          <a:bodyPr anchor="ctr"/>
          <a:lstStyle>
            <a:lvl1pPr marL="0" indent="0" algn="ctr">
              <a:buNone/>
              <a:defRPr sz="1050" i="1">
                <a:solidFill>
                  <a:schemeClr val="bg1"/>
                </a:solidFill>
              </a:defRPr>
            </a:lvl1pPr>
          </a:lstStyle>
          <a:p>
            <a:r>
              <a:rPr lang="en-US" noProof="0" dirty="0"/>
              <a:t>Icon</a:t>
            </a:r>
          </a:p>
        </p:txBody>
      </p:sp>
      <p:sp>
        <p:nvSpPr>
          <p:cNvPr id="30" name="Picture Placeholder 25">
            <a:extLst>
              <a:ext uri="{FF2B5EF4-FFF2-40B4-BE49-F238E27FC236}">
                <a16:creationId xmlns:a16="http://schemas.microsoft.com/office/drawing/2014/main" id="{67FB2730-3D12-4D72-AE64-AC3955C5CD99}"/>
              </a:ext>
            </a:extLst>
          </p:cNvPr>
          <p:cNvSpPr>
            <a:spLocks noGrp="1"/>
          </p:cNvSpPr>
          <p:nvPr>
            <p:ph type="pic" sz="quarter" idx="24" hasCustomPrompt="1"/>
          </p:nvPr>
        </p:nvSpPr>
        <p:spPr>
          <a:xfrm>
            <a:off x="5671476" y="2005142"/>
            <a:ext cx="823913" cy="823913"/>
          </a:xfrm>
        </p:spPr>
        <p:txBody>
          <a:bodyPr anchor="ctr"/>
          <a:lstStyle>
            <a:lvl1pPr marL="0" indent="0" algn="ctr">
              <a:buNone/>
              <a:defRPr sz="1050" i="1">
                <a:solidFill>
                  <a:schemeClr val="bg1"/>
                </a:solidFill>
              </a:defRPr>
            </a:lvl1pPr>
          </a:lstStyle>
          <a:p>
            <a:r>
              <a:rPr lang="en-US" noProof="0" dirty="0"/>
              <a:t>Icon</a:t>
            </a:r>
          </a:p>
        </p:txBody>
      </p:sp>
      <p:sp>
        <p:nvSpPr>
          <p:cNvPr id="31" name="Picture Placeholder 25">
            <a:extLst>
              <a:ext uri="{FF2B5EF4-FFF2-40B4-BE49-F238E27FC236}">
                <a16:creationId xmlns:a16="http://schemas.microsoft.com/office/drawing/2014/main" id="{4F2BB90C-4866-4DB3-B05C-0BB7DBFF8EA3}"/>
              </a:ext>
            </a:extLst>
          </p:cNvPr>
          <p:cNvSpPr>
            <a:spLocks noGrp="1"/>
          </p:cNvSpPr>
          <p:nvPr>
            <p:ph type="pic" sz="quarter" idx="25" hasCustomPrompt="1"/>
          </p:nvPr>
        </p:nvSpPr>
        <p:spPr>
          <a:xfrm>
            <a:off x="9434044" y="2005142"/>
            <a:ext cx="823913" cy="823913"/>
          </a:xfrm>
        </p:spPr>
        <p:txBody>
          <a:bodyPr anchor="ctr"/>
          <a:lstStyle>
            <a:lvl1pPr marL="0" indent="0" algn="ctr">
              <a:buNone/>
              <a:defRPr sz="1050" i="1">
                <a:solidFill>
                  <a:schemeClr val="bg1"/>
                </a:solidFill>
              </a:defRPr>
            </a:lvl1pPr>
          </a:lstStyle>
          <a:p>
            <a:r>
              <a:rPr lang="en-US" noProof="0" dirty="0"/>
              <a:t>Icon</a:t>
            </a:r>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26" name="Freeform: Shape 25">
            <a:extLst>
              <a:ext uri="{FF2B5EF4-FFF2-40B4-BE49-F238E27FC236}">
                <a16:creationId xmlns:a16="http://schemas.microsoft.com/office/drawing/2014/main" id="{AEA98CFA-B2A7-4BCC-B1DC-01CFAD2DD65E}"/>
              </a:ext>
            </a:extLst>
          </p:cNvPr>
          <p:cNvSpPr/>
          <p:nvPr userDrawn="1"/>
        </p:nvSpPr>
        <p:spPr>
          <a:xfrm rot="5400000">
            <a:off x="8677500" y="-85500"/>
            <a:ext cx="3429000" cy="3600000"/>
          </a:xfrm>
          <a:custGeom>
            <a:avLst/>
            <a:gdLst>
              <a:gd name="connsiteX0" fmla="*/ 0 w 3429000"/>
              <a:gd name="connsiteY0" fmla="*/ 3600000 h 3600000"/>
              <a:gd name="connsiteX1" fmla="*/ 0 w 3429000"/>
              <a:gd name="connsiteY1" fmla="*/ 0 h 3600000"/>
              <a:gd name="connsiteX2" fmla="*/ 180000 w 3429000"/>
              <a:gd name="connsiteY2" fmla="*/ 0 h 3600000"/>
              <a:gd name="connsiteX3" fmla="*/ 3429000 w 3429000"/>
              <a:gd name="connsiteY3" fmla="*/ 0 h 3600000"/>
              <a:gd name="connsiteX4" fmla="*/ 3429000 w 3429000"/>
              <a:gd name="connsiteY4" fmla="*/ 180000 h 3600000"/>
              <a:gd name="connsiteX5" fmla="*/ 180000 w 3429000"/>
              <a:gd name="connsiteY5" fmla="*/ 180000 h 3600000"/>
              <a:gd name="connsiteX6" fmla="*/ 180000 w 3429000"/>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000" h="3600000">
                <a:moveTo>
                  <a:pt x="0" y="3600000"/>
                </a:moveTo>
                <a:lnTo>
                  <a:pt x="0" y="0"/>
                </a:lnTo>
                <a:lnTo>
                  <a:pt x="180000" y="0"/>
                </a:lnTo>
                <a:lnTo>
                  <a:pt x="3429000" y="0"/>
                </a:lnTo>
                <a:lnTo>
                  <a:pt x="3429000"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Tree>
    <p:extLst>
      <p:ext uri="{BB962C8B-B14F-4D97-AF65-F5344CB8AC3E}">
        <p14:creationId xmlns:p14="http://schemas.microsoft.com/office/powerpoint/2010/main" val="417435497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and Subtitle Only - Dark">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E752CBEE-7696-40FC-AB0E-8790B179D18C}"/>
              </a:ext>
            </a:extLst>
          </p:cNvPr>
          <p:cNvSpPr/>
          <p:nvPr userDrawn="1"/>
        </p:nvSpPr>
        <p:spPr>
          <a:xfrm rot="5400000">
            <a:off x="8188485" y="2854485"/>
            <a:ext cx="4407031" cy="3600000"/>
          </a:xfrm>
          <a:custGeom>
            <a:avLst/>
            <a:gdLst>
              <a:gd name="connsiteX0" fmla="*/ 0 w 4407031"/>
              <a:gd name="connsiteY0" fmla="*/ 180000 h 3600000"/>
              <a:gd name="connsiteX1" fmla="*/ 0 w 4407031"/>
              <a:gd name="connsiteY1" fmla="*/ 0 h 3600000"/>
              <a:gd name="connsiteX2" fmla="*/ 4227031 w 4407031"/>
              <a:gd name="connsiteY2" fmla="*/ 0 h 3600000"/>
              <a:gd name="connsiteX3" fmla="*/ 4407031 w 4407031"/>
              <a:gd name="connsiteY3" fmla="*/ 0 h 3600000"/>
              <a:gd name="connsiteX4" fmla="*/ 4407031 w 4407031"/>
              <a:gd name="connsiteY4" fmla="*/ 180000 h 3600000"/>
              <a:gd name="connsiteX5" fmla="*/ 4407031 w 4407031"/>
              <a:gd name="connsiteY5" fmla="*/ 3600000 h 3600000"/>
              <a:gd name="connsiteX6" fmla="*/ 4227031 w 4407031"/>
              <a:gd name="connsiteY6" fmla="*/ 3600000 h 3600000"/>
              <a:gd name="connsiteX7" fmla="*/ 4227031 w 4407031"/>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7031" h="3600000">
                <a:moveTo>
                  <a:pt x="0" y="180000"/>
                </a:moveTo>
                <a:lnTo>
                  <a:pt x="0" y="0"/>
                </a:lnTo>
                <a:lnTo>
                  <a:pt x="4227031" y="0"/>
                </a:lnTo>
                <a:lnTo>
                  <a:pt x="4407031" y="0"/>
                </a:lnTo>
                <a:lnTo>
                  <a:pt x="4407031" y="180000"/>
                </a:lnTo>
                <a:lnTo>
                  <a:pt x="4407031" y="3600000"/>
                </a:lnTo>
                <a:lnTo>
                  <a:pt x="4227031" y="3600000"/>
                </a:lnTo>
                <a:lnTo>
                  <a:pt x="4227031"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2451405"/>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0"/>
              </a:spcBef>
              <a:spcAft>
                <a:spcPts val="1000"/>
              </a:spcAft>
              <a:buClr>
                <a:srgbClr val="107082"/>
              </a:buClr>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
              <a:ea typeface="+mn-ea"/>
              <a:cs typeface="+mn-cs"/>
            </a:endParaRP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noProof="0"/>
              <a:t>Click to edit Master title style</a:t>
            </a:r>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
        <p:nvSpPr>
          <p:cNvPr id="26" name="Freeform: Shape 25">
            <a:extLst>
              <a:ext uri="{FF2B5EF4-FFF2-40B4-BE49-F238E27FC236}">
                <a16:creationId xmlns:a16="http://schemas.microsoft.com/office/drawing/2014/main" id="{89445125-53D2-43B3-8ABC-C88E463BE7DD}"/>
              </a:ext>
            </a:extLst>
          </p:cNvPr>
          <p:cNvSpPr/>
          <p:nvPr userDrawn="1"/>
        </p:nvSpPr>
        <p:spPr>
          <a:xfrm rot="5400000">
            <a:off x="9166516" y="-574515"/>
            <a:ext cx="2450969" cy="3600000"/>
          </a:xfrm>
          <a:custGeom>
            <a:avLst/>
            <a:gdLst>
              <a:gd name="connsiteX0" fmla="*/ 0 w 2450969"/>
              <a:gd name="connsiteY0" fmla="*/ 3600000 h 3600000"/>
              <a:gd name="connsiteX1" fmla="*/ 0 w 2450969"/>
              <a:gd name="connsiteY1" fmla="*/ 0 h 3600000"/>
              <a:gd name="connsiteX2" fmla="*/ 180000 w 2450969"/>
              <a:gd name="connsiteY2" fmla="*/ 0 h 3600000"/>
              <a:gd name="connsiteX3" fmla="*/ 2450969 w 2450969"/>
              <a:gd name="connsiteY3" fmla="*/ 0 h 3600000"/>
              <a:gd name="connsiteX4" fmla="*/ 2450969 w 2450969"/>
              <a:gd name="connsiteY4" fmla="*/ 180000 h 3600000"/>
              <a:gd name="connsiteX5" fmla="*/ 180000 w 2450969"/>
              <a:gd name="connsiteY5" fmla="*/ 180000 h 3600000"/>
              <a:gd name="connsiteX6" fmla="*/ 180000 w 2450969"/>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0969" h="3600000">
                <a:moveTo>
                  <a:pt x="0" y="3600000"/>
                </a:moveTo>
                <a:lnTo>
                  <a:pt x="0" y="0"/>
                </a:lnTo>
                <a:lnTo>
                  <a:pt x="180000" y="0"/>
                </a:lnTo>
                <a:lnTo>
                  <a:pt x="2450969" y="0"/>
                </a:lnTo>
                <a:lnTo>
                  <a:pt x="2450969"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Tree>
    <p:extLst>
      <p:ext uri="{BB962C8B-B14F-4D97-AF65-F5344CB8AC3E}">
        <p14:creationId xmlns:p14="http://schemas.microsoft.com/office/powerpoint/2010/main" val="240617272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and Subtitle Only - Full Photo">
    <p:bg>
      <p:bgPr>
        <a:solidFill>
          <a:schemeClr val="bg1"/>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67CE6DD-011B-4E2D-9E8A-EFF414E39EEA}"/>
              </a:ext>
            </a:extLst>
          </p:cNvPr>
          <p:cNvSpPr>
            <a:spLocks noGrp="1"/>
          </p:cNvSpPr>
          <p:nvPr>
            <p:ph type="pic" sz="quarter" idx="12" hasCustomPrompt="1"/>
          </p:nvPr>
        </p:nvSpPr>
        <p:spPr>
          <a:xfrm>
            <a:off x="180000" y="179109"/>
            <a:ext cx="11832000" cy="6513922"/>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764000" rIns="0" anchor="t">
            <a:noAutofit/>
          </a:bodyPr>
          <a:lstStyle>
            <a:lvl1pPr marL="0" indent="0" algn="ct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5"/>
            <a:ext cx="7560000" cy="360000"/>
          </a:xfrm>
        </p:spPr>
        <p:txBody>
          <a:bodyPr/>
          <a:lstStyle>
            <a:lvl1pPr>
              <a:defRPr cap="all" baseline="0">
                <a:solidFill>
                  <a:schemeClr val="bg1"/>
                </a:solidFill>
              </a:defRPr>
            </a:lvl1p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
        <p:nvSpPr>
          <p:cNvPr id="9" name="Freeform: Shape 8">
            <a:extLst>
              <a:ext uri="{FF2B5EF4-FFF2-40B4-BE49-F238E27FC236}">
                <a16:creationId xmlns:a16="http://schemas.microsoft.com/office/drawing/2014/main" id="{C6E75A4B-2655-4B0E-8D3B-0068F57D3D9B}"/>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23" name="Text Placeholder 3">
            <a:extLst>
              <a:ext uri="{FF2B5EF4-FFF2-40B4-BE49-F238E27FC236}">
                <a16:creationId xmlns:a16="http://schemas.microsoft.com/office/drawing/2014/main" id="{0A18EF7D-14D0-4362-B8BD-722D3D54D429}"/>
              </a:ext>
            </a:extLst>
          </p:cNvPr>
          <p:cNvSpPr>
            <a:spLocks noGrp="1"/>
          </p:cNvSpPr>
          <p:nvPr>
            <p:ph type="body" sz="quarter" idx="13"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dirty="0"/>
              <a:t>SUBTITLE</a:t>
            </a:r>
          </a:p>
        </p:txBody>
      </p:sp>
    </p:spTree>
    <p:extLst>
      <p:ext uri="{BB962C8B-B14F-4D97-AF65-F5344CB8AC3E}">
        <p14:creationId xmlns:p14="http://schemas.microsoft.com/office/powerpoint/2010/main" val="191802591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and Subtitle Only - Ligh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7FF01B-795B-4F5D-87AF-6CAA8DD5D48A}"/>
              </a:ext>
            </a:extLst>
          </p:cNvPr>
          <p:cNvSpPr/>
          <p:nvPr userDrawn="1"/>
        </p:nvSpPr>
        <p:spPr>
          <a:xfrm>
            <a:off x="180000" y="179109"/>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
        <p:nvSpPr>
          <p:cNvPr id="3" name="Title 2">
            <a:extLst>
              <a:ext uri="{FF2B5EF4-FFF2-40B4-BE49-F238E27FC236}">
                <a16:creationId xmlns:a16="http://schemas.microsoft.com/office/drawing/2014/main" id="{72F32FC1-1FF6-4874-9835-EB1A90F7E9F5}"/>
              </a:ext>
            </a:extLst>
          </p:cNvPr>
          <p:cNvSpPr>
            <a:spLocks noGrp="1"/>
          </p:cNvSpPr>
          <p:nvPr>
            <p:ph type="title"/>
          </p:nvPr>
        </p:nvSpPr>
        <p:spPr/>
        <p:txBody>
          <a:bodyPr/>
          <a:lstStyle/>
          <a:p>
            <a:r>
              <a:rPr lang="en-US"/>
              <a:t>Click to edit Master title style</a:t>
            </a:r>
          </a:p>
        </p:txBody>
      </p:sp>
      <p:sp>
        <p:nvSpPr>
          <p:cNvPr id="10" name="Freeform: Shape 9">
            <a:extLst>
              <a:ext uri="{FF2B5EF4-FFF2-40B4-BE49-F238E27FC236}">
                <a16:creationId xmlns:a16="http://schemas.microsoft.com/office/drawing/2014/main" id="{83039E70-36A3-46C1-B30E-CA4CC0B36C5D}"/>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Tree>
    <p:extLst>
      <p:ext uri="{BB962C8B-B14F-4D97-AF65-F5344CB8AC3E}">
        <p14:creationId xmlns:p14="http://schemas.microsoft.com/office/powerpoint/2010/main" val="415691215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68584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0"/>
              </a:spcBef>
              <a:spcAft>
                <a:spcPts val="1000"/>
              </a:spcAft>
              <a:buClr>
                <a:srgbClr val="107082"/>
              </a:buClr>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
              <a:ea typeface="+mn-ea"/>
              <a:cs typeface="+mn-cs"/>
            </a:endParaRPr>
          </a:p>
        </p:txBody>
      </p:sp>
      <p:sp>
        <p:nvSpPr>
          <p:cNvPr id="19" name="Freeform: Shape 18">
            <a:extLst>
              <a:ext uri="{FF2B5EF4-FFF2-40B4-BE49-F238E27FC236}">
                <a16:creationId xmlns:a16="http://schemas.microsoft.com/office/drawing/2014/main" id="{78907576-77BD-4FD0-A9FE-48D249CB435B}"/>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1303794" y="3407563"/>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1303794" y="3005055"/>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5066363" y="3407563"/>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5066363" y="3005055"/>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828931" y="3407563"/>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828931" y="3005055"/>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29" name="Picture Placeholder 25">
            <a:extLst>
              <a:ext uri="{FF2B5EF4-FFF2-40B4-BE49-F238E27FC236}">
                <a16:creationId xmlns:a16="http://schemas.microsoft.com/office/drawing/2014/main" id="{8989EC4C-4E3F-457F-8CF6-8A88DE68A930}"/>
              </a:ext>
            </a:extLst>
          </p:cNvPr>
          <p:cNvSpPr>
            <a:spLocks noGrp="1"/>
          </p:cNvSpPr>
          <p:nvPr>
            <p:ph type="pic" sz="quarter" idx="23" hasCustomPrompt="1"/>
          </p:nvPr>
        </p:nvSpPr>
        <p:spPr>
          <a:xfrm>
            <a:off x="1867711" y="1648853"/>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0" name="Picture Placeholder 25">
            <a:extLst>
              <a:ext uri="{FF2B5EF4-FFF2-40B4-BE49-F238E27FC236}">
                <a16:creationId xmlns:a16="http://schemas.microsoft.com/office/drawing/2014/main" id="{67FB2730-3D12-4D72-AE64-AC3955C5CD99}"/>
              </a:ext>
            </a:extLst>
          </p:cNvPr>
          <p:cNvSpPr>
            <a:spLocks noGrp="1"/>
          </p:cNvSpPr>
          <p:nvPr>
            <p:ph type="pic" sz="quarter" idx="24" hasCustomPrompt="1"/>
          </p:nvPr>
        </p:nvSpPr>
        <p:spPr>
          <a:xfrm>
            <a:off x="5630280" y="1648853"/>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1" name="Picture Placeholder 25">
            <a:extLst>
              <a:ext uri="{FF2B5EF4-FFF2-40B4-BE49-F238E27FC236}">
                <a16:creationId xmlns:a16="http://schemas.microsoft.com/office/drawing/2014/main" id="{4F2BB90C-4866-4DB3-B05C-0BB7DBFF8EA3}"/>
              </a:ext>
            </a:extLst>
          </p:cNvPr>
          <p:cNvSpPr>
            <a:spLocks noGrp="1"/>
          </p:cNvSpPr>
          <p:nvPr>
            <p:ph type="pic" sz="quarter" idx="25" hasCustomPrompt="1"/>
          </p:nvPr>
        </p:nvSpPr>
        <p:spPr>
          <a:xfrm>
            <a:off x="9392848" y="1648853"/>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22" name="Text Placeholder 4">
            <a:extLst>
              <a:ext uri="{FF2B5EF4-FFF2-40B4-BE49-F238E27FC236}">
                <a16:creationId xmlns:a16="http://schemas.microsoft.com/office/drawing/2014/main" id="{FE407FE5-15DF-40F7-B14C-0A04CC30CD66}"/>
              </a:ext>
            </a:extLst>
          </p:cNvPr>
          <p:cNvSpPr>
            <a:spLocks noGrp="1"/>
          </p:cNvSpPr>
          <p:nvPr>
            <p:ph type="body" sz="quarter" idx="26" hasCustomPrompt="1"/>
          </p:nvPr>
        </p:nvSpPr>
        <p:spPr>
          <a:xfrm>
            <a:off x="1303794" y="5736658"/>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23" name="Text Placeholder 12">
            <a:extLst>
              <a:ext uri="{FF2B5EF4-FFF2-40B4-BE49-F238E27FC236}">
                <a16:creationId xmlns:a16="http://schemas.microsoft.com/office/drawing/2014/main" id="{7DD73F77-2E6A-450D-B4AF-8643D8AE1ECE}"/>
              </a:ext>
            </a:extLst>
          </p:cNvPr>
          <p:cNvSpPr>
            <a:spLocks noGrp="1"/>
          </p:cNvSpPr>
          <p:nvPr>
            <p:ph type="body" sz="quarter" idx="27" hasCustomPrompt="1"/>
          </p:nvPr>
        </p:nvSpPr>
        <p:spPr>
          <a:xfrm>
            <a:off x="1303794" y="5334150"/>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24" name="Text Placeholder 4">
            <a:extLst>
              <a:ext uri="{FF2B5EF4-FFF2-40B4-BE49-F238E27FC236}">
                <a16:creationId xmlns:a16="http://schemas.microsoft.com/office/drawing/2014/main" id="{7F1CAED2-2A78-4780-A303-060C24C56526}"/>
              </a:ext>
            </a:extLst>
          </p:cNvPr>
          <p:cNvSpPr>
            <a:spLocks noGrp="1"/>
          </p:cNvSpPr>
          <p:nvPr>
            <p:ph type="body" sz="quarter" idx="28" hasCustomPrompt="1"/>
          </p:nvPr>
        </p:nvSpPr>
        <p:spPr>
          <a:xfrm>
            <a:off x="5066363" y="5736658"/>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27" name="Text Placeholder 12">
            <a:extLst>
              <a:ext uri="{FF2B5EF4-FFF2-40B4-BE49-F238E27FC236}">
                <a16:creationId xmlns:a16="http://schemas.microsoft.com/office/drawing/2014/main" id="{4E77CA0B-49F8-4EE9-84A7-AB28FD1CC1ED}"/>
              </a:ext>
            </a:extLst>
          </p:cNvPr>
          <p:cNvSpPr>
            <a:spLocks noGrp="1"/>
          </p:cNvSpPr>
          <p:nvPr>
            <p:ph type="body" sz="quarter" idx="29" hasCustomPrompt="1"/>
          </p:nvPr>
        </p:nvSpPr>
        <p:spPr>
          <a:xfrm>
            <a:off x="5066363" y="5334150"/>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28" name="Text Placeholder 4">
            <a:extLst>
              <a:ext uri="{FF2B5EF4-FFF2-40B4-BE49-F238E27FC236}">
                <a16:creationId xmlns:a16="http://schemas.microsoft.com/office/drawing/2014/main" id="{5D4F2294-CE3A-4705-BCB3-C5DAFA373C25}"/>
              </a:ext>
            </a:extLst>
          </p:cNvPr>
          <p:cNvSpPr>
            <a:spLocks noGrp="1"/>
          </p:cNvSpPr>
          <p:nvPr>
            <p:ph type="body" sz="quarter" idx="30" hasCustomPrompt="1"/>
          </p:nvPr>
        </p:nvSpPr>
        <p:spPr>
          <a:xfrm>
            <a:off x="8828931" y="5736658"/>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32" name="Text Placeholder 12">
            <a:extLst>
              <a:ext uri="{FF2B5EF4-FFF2-40B4-BE49-F238E27FC236}">
                <a16:creationId xmlns:a16="http://schemas.microsoft.com/office/drawing/2014/main" id="{7B49F9AF-7698-444D-8D12-FA0B6A713E03}"/>
              </a:ext>
            </a:extLst>
          </p:cNvPr>
          <p:cNvSpPr>
            <a:spLocks noGrp="1"/>
          </p:cNvSpPr>
          <p:nvPr>
            <p:ph type="body" sz="quarter" idx="31" hasCustomPrompt="1"/>
          </p:nvPr>
        </p:nvSpPr>
        <p:spPr>
          <a:xfrm>
            <a:off x="8828931" y="5334150"/>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33" name="Picture Placeholder 25">
            <a:extLst>
              <a:ext uri="{FF2B5EF4-FFF2-40B4-BE49-F238E27FC236}">
                <a16:creationId xmlns:a16="http://schemas.microsoft.com/office/drawing/2014/main" id="{6057C2E9-1501-4819-B77D-23A0268DB0F1}"/>
              </a:ext>
            </a:extLst>
          </p:cNvPr>
          <p:cNvSpPr>
            <a:spLocks noGrp="1"/>
          </p:cNvSpPr>
          <p:nvPr>
            <p:ph type="pic" sz="quarter" idx="32" hasCustomPrompt="1"/>
          </p:nvPr>
        </p:nvSpPr>
        <p:spPr>
          <a:xfrm>
            <a:off x="1867711"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4" name="Picture Placeholder 25">
            <a:extLst>
              <a:ext uri="{FF2B5EF4-FFF2-40B4-BE49-F238E27FC236}">
                <a16:creationId xmlns:a16="http://schemas.microsoft.com/office/drawing/2014/main" id="{C77B8544-1CEE-4ED4-89E8-ED042673804D}"/>
              </a:ext>
            </a:extLst>
          </p:cNvPr>
          <p:cNvSpPr>
            <a:spLocks noGrp="1"/>
          </p:cNvSpPr>
          <p:nvPr>
            <p:ph type="pic" sz="quarter" idx="33" hasCustomPrompt="1"/>
          </p:nvPr>
        </p:nvSpPr>
        <p:spPr>
          <a:xfrm>
            <a:off x="5630280"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5" name="Picture Placeholder 25">
            <a:extLst>
              <a:ext uri="{FF2B5EF4-FFF2-40B4-BE49-F238E27FC236}">
                <a16:creationId xmlns:a16="http://schemas.microsoft.com/office/drawing/2014/main" id="{E1131D92-0382-469E-A358-A2EC5FDCCF32}"/>
              </a:ext>
            </a:extLst>
          </p:cNvPr>
          <p:cNvSpPr>
            <a:spLocks noGrp="1"/>
          </p:cNvSpPr>
          <p:nvPr>
            <p:ph type="pic" sz="quarter" idx="34" hasCustomPrompt="1"/>
          </p:nvPr>
        </p:nvSpPr>
        <p:spPr>
          <a:xfrm>
            <a:off x="9392848"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 name="Title 2">
            <a:extLst>
              <a:ext uri="{FF2B5EF4-FFF2-40B4-BE49-F238E27FC236}">
                <a16:creationId xmlns:a16="http://schemas.microsoft.com/office/drawing/2014/main" id="{7C0EBF36-B9CA-4962-B198-27B56B54E58C}"/>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20999356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Listed Imag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4D42A7-FF15-4C9E-9657-33DD5BC539DA}"/>
              </a:ext>
            </a:extLst>
          </p:cNvPr>
          <p:cNvSpPr/>
          <p:nvPr userDrawn="1"/>
        </p:nvSpPr>
        <p:spPr>
          <a:xfrm>
            <a:off x="180000" y="179109"/>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9" name="Text Placeholder 3">
            <a:extLst>
              <a:ext uri="{FF2B5EF4-FFF2-40B4-BE49-F238E27FC236}">
                <a16:creationId xmlns:a16="http://schemas.microsoft.com/office/drawing/2014/main" id="{4FA555C0-B108-4047-8AFF-82E05F073446}"/>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5EAA7C-AE70-48A8-B582-013424EB9C44}"/>
              </a:ext>
            </a:extLst>
          </p:cNvPr>
          <p:cNvSpPr>
            <a:spLocks noGrp="1"/>
          </p:cNvSpPr>
          <p:nvPr>
            <p:ph idx="1" hasCustomPrompt="1"/>
          </p:nvPr>
        </p:nvSpPr>
        <p:spPr>
          <a:xfrm>
            <a:off x="2095500" y="1992933"/>
            <a:ext cx="9388499" cy="1095375"/>
          </a:xfrm>
        </p:spPr>
        <p:txBody>
          <a:bodyPr/>
          <a:lstStyle>
            <a:lvl1pPr marL="0" indent="0">
              <a:buNone/>
              <a:defRPr/>
            </a:lvl1pPr>
          </a:lstStyle>
          <a:p>
            <a:pPr lvl="0"/>
            <a:r>
              <a:rPr lang="en-US" dirty="0"/>
              <a:t>Description Here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
        <p:nvSpPr>
          <p:cNvPr id="11" name="Picture Placeholder 10">
            <a:extLst>
              <a:ext uri="{FF2B5EF4-FFF2-40B4-BE49-F238E27FC236}">
                <a16:creationId xmlns:a16="http://schemas.microsoft.com/office/drawing/2014/main" id="{A98EA298-DD21-4B69-8125-094245EDF713}"/>
              </a:ext>
            </a:extLst>
          </p:cNvPr>
          <p:cNvSpPr>
            <a:spLocks noGrp="1"/>
          </p:cNvSpPr>
          <p:nvPr>
            <p:ph type="pic" sz="quarter" idx="13" hasCustomPrompt="1"/>
          </p:nvPr>
        </p:nvSpPr>
        <p:spPr>
          <a:xfrm>
            <a:off x="684213" y="1992934"/>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2" name="Picture Placeholder 10">
            <a:extLst>
              <a:ext uri="{FF2B5EF4-FFF2-40B4-BE49-F238E27FC236}">
                <a16:creationId xmlns:a16="http://schemas.microsoft.com/office/drawing/2014/main" id="{4C93EFCC-1E62-4200-9E96-2476EE2581BF}"/>
              </a:ext>
            </a:extLst>
          </p:cNvPr>
          <p:cNvSpPr>
            <a:spLocks noGrp="1"/>
          </p:cNvSpPr>
          <p:nvPr>
            <p:ph type="pic" sz="quarter" idx="14" hasCustomPrompt="1"/>
          </p:nvPr>
        </p:nvSpPr>
        <p:spPr>
          <a:xfrm>
            <a:off x="684213" y="3431134"/>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3" name="Picture Placeholder 10">
            <a:extLst>
              <a:ext uri="{FF2B5EF4-FFF2-40B4-BE49-F238E27FC236}">
                <a16:creationId xmlns:a16="http://schemas.microsoft.com/office/drawing/2014/main" id="{8741D874-BD81-4469-AA1C-32517FD7C37B}"/>
              </a:ext>
            </a:extLst>
          </p:cNvPr>
          <p:cNvSpPr>
            <a:spLocks noGrp="1"/>
          </p:cNvSpPr>
          <p:nvPr>
            <p:ph type="pic" sz="quarter" idx="15" hasCustomPrompt="1"/>
          </p:nvPr>
        </p:nvSpPr>
        <p:spPr>
          <a:xfrm>
            <a:off x="684213" y="4869334"/>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4" name="Content Placeholder 2">
            <a:extLst>
              <a:ext uri="{FF2B5EF4-FFF2-40B4-BE49-F238E27FC236}">
                <a16:creationId xmlns:a16="http://schemas.microsoft.com/office/drawing/2014/main" id="{CFB0B599-DDEF-43E9-A07F-FC328C595BCE}"/>
              </a:ext>
            </a:extLst>
          </p:cNvPr>
          <p:cNvSpPr>
            <a:spLocks noGrp="1"/>
          </p:cNvSpPr>
          <p:nvPr>
            <p:ph idx="16" hasCustomPrompt="1"/>
          </p:nvPr>
        </p:nvSpPr>
        <p:spPr>
          <a:xfrm>
            <a:off x="2095500" y="3422739"/>
            <a:ext cx="9388499" cy="1095375"/>
          </a:xfrm>
        </p:spPr>
        <p:txBody>
          <a:bodyPr/>
          <a:lstStyle>
            <a:lvl1pPr marL="0" indent="0">
              <a:buNone/>
              <a:defRPr/>
            </a:lvl1pPr>
          </a:lstStyle>
          <a:p>
            <a:pPr lvl="0"/>
            <a:r>
              <a:rPr lang="en-US" dirty="0"/>
              <a:t>Description Here</a:t>
            </a:r>
          </a:p>
        </p:txBody>
      </p:sp>
      <p:sp>
        <p:nvSpPr>
          <p:cNvPr id="15" name="Content Placeholder 2">
            <a:extLst>
              <a:ext uri="{FF2B5EF4-FFF2-40B4-BE49-F238E27FC236}">
                <a16:creationId xmlns:a16="http://schemas.microsoft.com/office/drawing/2014/main" id="{63FF0857-6431-48DC-BE82-9A93C55CEFB4}"/>
              </a:ext>
            </a:extLst>
          </p:cNvPr>
          <p:cNvSpPr>
            <a:spLocks noGrp="1"/>
          </p:cNvSpPr>
          <p:nvPr>
            <p:ph idx="17" hasCustomPrompt="1"/>
          </p:nvPr>
        </p:nvSpPr>
        <p:spPr>
          <a:xfrm>
            <a:off x="2095500" y="4867850"/>
            <a:ext cx="9388499" cy="1095375"/>
          </a:xfrm>
        </p:spPr>
        <p:txBody>
          <a:bodyPr/>
          <a:lstStyle>
            <a:lvl1pPr marL="0" indent="0">
              <a:buNone/>
              <a:defRPr/>
            </a:lvl1pPr>
          </a:lstStyle>
          <a:p>
            <a:pPr lvl="0"/>
            <a:r>
              <a:rPr lang="en-US" dirty="0"/>
              <a:t>Description Here</a:t>
            </a:r>
          </a:p>
        </p:txBody>
      </p:sp>
    </p:spTree>
    <p:extLst>
      <p:ext uri="{BB962C8B-B14F-4D97-AF65-F5344CB8AC3E}">
        <p14:creationId xmlns:p14="http://schemas.microsoft.com/office/powerpoint/2010/main" val="80434350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4D42A7-FF15-4C9E-9657-33DD5BC539DA}"/>
              </a:ext>
            </a:extLst>
          </p:cNvPr>
          <p:cNvSpPr/>
          <p:nvPr userDrawn="1"/>
        </p:nvSpPr>
        <p:spPr>
          <a:xfrm>
            <a:off x="180000" y="179109"/>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9" name="Text Placeholder 3">
            <a:extLst>
              <a:ext uri="{FF2B5EF4-FFF2-40B4-BE49-F238E27FC236}">
                <a16:creationId xmlns:a16="http://schemas.microsoft.com/office/drawing/2014/main" id="{4FA555C0-B108-4047-8AFF-82E05F073446}"/>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5EAA7C-AE70-48A8-B582-013424EB9C4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Tree>
    <p:extLst>
      <p:ext uri="{BB962C8B-B14F-4D97-AF65-F5344CB8AC3E}">
        <p14:creationId xmlns:p14="http://schemas.microsoft.com/office/powerpoint/2010/main" val="77355229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8D39141-3E8E-4545-90DB-291A0E5F139B}"/>
              </a:ext>
            </a:extLst>
          </p:cNvPr>
          <p:cNvSpPr>
            <a:spLocks noGrp="1"/>
          </p:cNvSpPr>
          <p:nvPr>
            <p:ph type="pic" sz="quarter" idx="12" hasCustomPrompt="1"/>
          </p:nvPr>
        </p:nvSpPr>
        <p:spPr>
          <a:xfrm>
            <a:off x="0" y="0"/>
            <a:ext cx="12192000" cy="6858000"/>
          </a:xfrm>
          <a:solidFill>
            <a:schemeClr val="tx1">
              <a:lumMod val="75000"/>
              <a:lumOff val="25000"/>
            </a:schemeClr>
          </a:solidFill>
        </p:spPr>
        <p:txBody>
          <a:bodyPr lIns="0" tIns="0" rIns="612000" anchor="ctr"/>
          <a:lstStyle>
            <a:lvl1pPr marL="0" indent="0" algn="r">
              <a:lnSpc>
                <a:spcPct val="100000"/>
              </a:lnSpc>
              <a:buNone/>
              <a:defRPr sz="1200" i="1">
                <a:solidFill>
                  <a:schemeClr val="bg1">
                    <a:lumMod val="75000"/>
                  </a:schemeClr>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AD90A062-54B3-47F2-9D6A-5BC9575208D2}"/>
              </a:ext>
            </a:extLst>
          </p:cNvPr>
          <p:cNvSpPr>
            <a:spLocks noGrp="1"/>
          </p:cNvSpPr>
          <p:nvPr>
            <p:ph type="ctrTitle" hasCustomPrompt="1"/>
          </p:nvPr>
        </p:nvSpPr>
        <p:spPr>
          <a:xfrm>
            <a:off x="0" y="0"/>
            <a:ext cx="9672000" cy="6857999"/>
          </a:xfrm>
          <a:solidFill>
            <a:schemeClr val="tx2">
              <a:alpha val="70000"/>
            </a:schemeClr>
          </a:solidFill>
        </p:spPr>
        <p:txBody>
          <a:bodyPr lIns="1116000" rIns="180000" bIns="756000" anchor="ctr"/>
          <a:lstStyle>
            <a:lvl1pPr algn="l">
              <a:lnSpc>
                <a:spcPct val="65000"/>
              </a:lnSpc>
              <a:defRPr sz="8800" cap="all" baseline="0">
                <a:solidFill>
                  <a:schemeClr val="bg1"/>
                </a:solidFill>
              </a:defRPr>
            </a:lvl1pPr>
          </a:lstStyle>
          <a:p>
            <a:r>
              <a:rPr lang="en-US" dirty="0"/>
              <a:t>Thank </a:t>
            </a:r>
            <a:br>
              <a:rPr lang="en-US" dirty="0"/>
            </a:br>
            <a:r>
              <a:rPr lang="en-US" dirty="0"/>
              <a:t>you</a:t>
            </a:r>
          </a:p>
        </p:txBody>
      </p:sp>
      <p:sp>
        <p:nvSpPr>
          <p:cNvPr id="6" name="Text Placeholder 5">
            <a:extLst>
              <a:ext uri="{FF2B5EF4-FFF2-40B4-BE49-F238E27FC236}">
                <a16:creationId xmlns:a16="http://schemas.microsoft.com/office/drawing/2014/main" id="{D49FD1A9-E34B-4888-90DE-493861AD75C6}"/>
              </a:ext>
            </a:extLst>
          </p:cNvPr>
          <p:cNvSpPr>
            <a:spLocks noGrp="1"/>
          </p:cNvSpPr>
          <p:nvPr>
            <p:ph type="body" sz="quarter" idx="13" hasCustomPrompt="1"/>
          </p:nvPr>
        </p:nvSpPr>
        <p:spPr>
          <a:xfrm>
            <a:off x="1917700" y="4508500"/>
            <a:ext cx="3314700" cy="330200"/>
          </a:xfrm>
        </p:spPr>
        <p:txBody>
          <a:bodyPr anchor="t"/>
          <a:lstStyle>
            <a:lvl1pPr marL="0" indent="0">
              <a:buNone/>
              <a:defRPr sz="2000">
                <a:solidFill>
                  <a:schemeClr val="accent1"/>
                </a:solidFill>
                <a:latin typeface="+mj-lt"/>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dirty="0"/>
              <a:t>Full Name</a:t>
            </a:r>
          </a:p>
        </p:txBody>
      </p:sp>
      <p:sp>
        <p:nvSpPr>
          <p:cNvPr id="9" name="Text Placeholder 5">
            <a:extLst>
              <a:ext uri="{FF2B5EF4-FFF2-40B4-BE49-F238E27FC236}">
                <a16:creationId xmlns:a16="http://schemas.microsoft.com/office/drawing/2014/main" id="{3452AC72-D893-4C1A-83BD-9930164D8935}"/>
              </a:ext>
            </a:extLst>
          </p:cNvPr>
          <p:cNvSpPr>
            <a:spLocks noGrp="1"/>
          </p:cNvSpPr>
          <p:nvPr>
            <p:ph type="body" sz="quarter" idx="14" hasCustomPrompt="1"/>
          </p:nvPr>
        </p:nvSpPr>
        <p:spPr>
          <a:xfrm>
            <a:off x="1917700" y="5180023"/>
            <a:ext cx="3314700" cy="205029"/>
          </a:xfrm>
          <a:ln>
            <a:noFill/>
          </a:ln>
        </p:spPr>
        <p:txBody>
          <a:bodyPr anchor="t"/>
          <a:lstStyle>
            <a:lvl1pPr marL="0" indent="0">
              <a:buNone/>
              <a:defRPr sz="1600">
                <a:solidFill>
                  <a:schemeClr val="bg1"/>
                </a:solidFill>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dirty="0"/>
              <a:t>Email</a:t>
            </a:r>
          </a:p>
        </p:txBody>
      </p:sp>
      <p:sp>
        <p:nvSpPr>
          <p:cNvPr id="10" name="Text Placeholder 5">
            <a:extLst>
              <a:ext uri="{FF2B5EF4-FFF2-40B4-BE49-F238E27FC236}">
                <a16:creationId xmlns:a16="http://schemas.microsoft.com/office/drawing/2014/main" id="{D2EEC149-F1BE-4C36-A789-5BF73B40A212}"/>
              </a:ext>
            </a:extLst>
          </p:cNvPr>
          <p:cNvSpPr>
            <a:spLocks noGrp="1"/>
          </p:cNvSpPr>
          <p:nvPr>
            <p:ph type="body" sz="quarter" idx="15" hasCustomPrompt="1"/>
          </p:nvPr>
        </p:nvSpPr>
        <p:spPr>
          <a:xfrm>
            <a:off x="1917700" y="5683561"/>
            <a:ext cx="3314700" cy="205029"/>
          </a:xfrm>
          <a:ln>
            <a:noFill/>
          </a:ln>
        </p:spPr>
        <p:txBody>
          <a:bodyPr anchor="t"/>
          <a:lstStyle>
            <a:lvl1pPr marL="0" indent="0">
              <a:buNone/>
              <a:defRPr sz="1600">
                <a:solidFill>
                  <a:schemeClr val="bg1"/>
                </a:solidFill>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dirty="0"/>
              <a:t>Phone</a:t>
            </a:r>
          </a:p>
        </p:txBody>
      </p:sp>
      <p:sp>
        <p:nvSpPr>
          <p:cNvPr id="11" name="Text Placeholder 5">
            <a:extLst>
              <a:ext uri="{FF2B5EF4-FFF2-40B4-BE49-F238E27FC236}">
                <a16:creationId xmlns:a16="http://schemas.microsoft.com/office/drawing/2014/main" id="{ECC256E6-6AE8-4950-838C-BE638FB47968}"/>
              </a:ext>
            </a:extLst>
          </p:cNvPr>
          <p:cNvSpPr>
            <a:spLocks noGrp="1"/>
          </p:cNvSpPr>
          <p:nvPr>
            <p:ph type="body" sz="quarter" idx="16" hasCustomPrompt="1"/>
          </p:nvPr>
        </p:nvSpPr>
        <p:spPr>
          <a:xfrm>
            <a:off x="1917700" y="4821910"/>
            <a:ext cx="3314700" cy="205029"/>
          </a:xfrm>
        </p:spPr>
        <p:txBody>
          <a:bodyPr anchor="t"/>
          <a:lstStyle>
            <a:lvl1pPr marL="0" indent="0">
              <a:buNone/>
              <a:defRPr sz="1000" i="0">
                <a:solidFill>
                  <a:schemeClr val="bg1"/>
                </a:solidFill>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dirty="0"/>
              <a:t>POSITION</a:t>
            </a:r>
          </a:p>
        </p:txBody>
      </p:sp>
    </p:spTree>
    <p:extLst>
      <p:ext uri="{BB962C8B-B14F-4D97-AF65-F5344CB8AC3E}">
        <p14:creationId xmlns:p14="http://schemas.microsoft.com/office/powerpoint/2010/main" val="2938192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3EE4273-5B11-44D2-BB30-AB361AEA564E}"/>
              </a:ext>
            </a:extLst>
          </p:cNvPr>
          <p:cNvSpPr>
            <a:spLocks noGrp="1"/>
          </p:cNvSpPr>
          <p:nvPr>
            <p:ph type="pic" sz="quarter" idx="13"/>
          </p:nvPr>
        </p:nvSpPr>
        <p:spPr>
          <a:xfrm>
            <a:off x="838200" y="0"/>
            <a:ext cx="11353800" cy="5791201"/>
          </a:xfrm>
          <a:custGeom>
            <a:avLst/>
            <a:gdLst>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0 w 11353800"/>
              <a:gd name="connsiteY4" fmla="*/ 0 h 5791201"/>
              <a:gd name="connsiteX5" fmla="*/ 8012252 w 11353800"/>
              <a:gd name="connsiteY5" fmla="*/ 0 h 5791201"/>
              <a:gd name="connsiteX6" fmla="*/ 8012252 w 11353800"/>
              <a:gd name="connsiteY6" fmla="*/ 1892595 h 5791201"/>
              <a:gd name="connsiteX7" fmla="*/ 11353800 w 11353800"/>
              <a:gd name="connsiteY7" fmla="*/ 1892595 h 5791201"/>
              <a:gd name="connsiteX8" fmla="*/ 11353800 w 11353800"/>
              <a:gd name="connsiteY8" fmla="*/ 5791200 h 5791201"/>
              <a:gd name="connsiteX9" fmla="*/ 6662737 w 11353800"/>
              <a:gd name="connsiteY9" fmla="*/ 5791200 h 5791201"/>
              <a:gd name="connsiteX10" fmla="*/ 6662737 w 11353800"/>
              <a:gd name="connsiteY10" fmla="*/ 2531373 h 5791201"/>
              <a:gd name="connsiteX11" fmla="*/ 1 w 11353800"/>
              <a:gd name="connsiteY11" fmla="*/ 2531373 h 5791201"/>
              <a:gd name="connsiteX12" fmla="*/ 1 w 11353800"/>
              <a:gd name="connsiteY12" fmla="*/ 5791200 h 5791201"/>
              <a:gd name="connsiteX13" fmla="*/ 0 w 11353800"/>
              <a:gd name="connsiteY13" fmla="*/ 5791200 h 579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53800" h="5791201">
                <a:moveTo>
                  <a:pt x="1" y="5791200"/>
                </a:moveTo>
                <a:lnTo>
                  <a:pt x="6662737" y="5791200"/>
                </a:lnTo>
                <a:lnTo>
                  <a:pt x="6662737" y="5791201"/>
                </a:lnTo>
                <a:lnTo>
                  <a:pt x="1" y="5791201"/>
                </a:lnTo>
                <a:close/>
                <a:moveTo>
                  <a:pt x="0" y="0"/>
                </a:moveTo>
                <a:lnTo>
                  <a:pt x="8012252" y="0"/>
                </a:lnTo>
                <a:lnTo>
                  <a:pt x="8012252" y="1892595"/>
                </a:lnTo>
                <a:lnTo>
                  <a:pt x="11353800" y="1892595"/>
                </a:lnTo>
                <a:lnTo>
                  <a:pt x="11353800" y="5791200"/>
                </a:lnTo>
                <a:lnTo>
                  <a:pt x="6662737" y="5791200"/>
                </a:lnTo>
                <a:lnTo>
                  <a:pt x="6662737" y="2531373"/>
                </a:lnTo>
                <a:lnTo>
                  <a:pt x="1" y="2531373"/>
                </a:lnTo>
                <a:lnTo>
                  <a:pt x="1" y="5791200"/>
                </a:lnTo>
                <a:lnTo>
                  <a:pt x="0" y="5791200"/>
                </a:lnTo>
                <a:close/>
              </a:path>
            </a:pathLst>
          </a:custGeom>
          <a:solidFill>
            <a:schemeClr val="bg2"/>
          </a:solidFill>
        </p:spPr>
        <p:txBody>
          <a:bodyPr wrap="square" anchor="t">
            <a:noAutofit/>
          </a:bodyPr>
          <a:lstStyle>
            <a:lvl1pPr marL="0" indent="0" algn="ctr">
              <a:buNone/>
              <a:defRPr/>
            </a:lvl1p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1" y="3072985"/>
            <a:ext cx="6548438" cy="2413416"/>
          </a:xfrm>
        </p:spPr>
        <p:txBody>
          <a:bodyPr anchor="b">
            <a:noAutofit/>
          </a:bodyPr>
          <a:lstStyle>
            <a:lvl1pPr>
              <a:defRPr sz="6000"/>
            </a:lvl1pPr>
          </a:lstStyle>
          <a:p>
            <a:r>
              <a:rPr lang="en-US" dirty="0"/>
              <a:t>CLICK TO EDIT MASTER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199" y="5486401"/>
            <a:ext cx="6548439" cy="304800"/>
          </a:xfrm>
        </p:spPr>
        <p:txBody>
          <a:bodyPr>
            <a:normAutofit/>
          </a:bodyPr>
          <a:lstStyle>
            <a:lvl1pPr marL="0" indent="0">
              <a:buNone/>
              <a:defRPr sz="1600" spc="300"/>
            </a:lvl1pPr>
          </a:lstStyle>
          <a:p>
            <a:pPr lvl="0"/>
            <a:r>
              <a:rPr lang="en-US" dirty="0"/>
              <a:t>WEBSITE GOES HERE</a:t>
            </a:r>
          </a:p>
        </p:txBody>
      </p:sp>
    </p:spTree>
    <p:extLst>
      <p:ext uri="{BB962C8B-B14F-4D97-AF65-F5344CB8AC3E}">
        <p14:creationId xmlns:p14="http://schemas.microsoft.com/office/powerpoint/2010/main" val="313280421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dirty="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a16="http://schemas.microsoft.com/office/drawing/2014/main"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49" name="Freeform: Shape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p:nvPr>
        </p:nvSpPr>
        <p:spPr>
          <a:xfrm>
            <a:off x="1378135" y="1219199"/>
            <a:ext cx="7232465" cy="2732439"/>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noProof="0"/>
              <a:t>Click to edit Master title style</a:t>
            </a:r>
          </a:p>
        </p:txBody>
      </p:sp>
      <p:sp>
        <p:nvSpPr>
          <p:cNvPr id="3" name="Subtitle 2"/>
          <p:cNvSpPr>
            <a:spLocks noGrp="1"/>
          </p:cNvSpPr>
          <p:nvPr>
            <p:ph type="subTitle" idx="1"/>
          </p:nvPr>
        </p:nvSpPr>
        <p:spPr>
          <a:xfrm>
            <a:off x="1378134" y="4069079"/>
            <a:ext cx="5022666" cy="1463040"/>
          </a:xfrm>
        </p:spPr>
        <p:txBody>
          <a:bodyPr lIns="91440" rIns="91440" anchor="t">
            <a:normAutofit/>
          </a:bodyPr>
          <a:lstStyle>
            <a:lvl1pPr marL="0" indent="0" algn="l">
              <a:lnSpc>
                <a:spcPct val="100000"/>
              </a:lnSpc>
              <a:spcBef>
                <a:spcPts val="0"/>
              </a:spcBef>
              <a:buNone/>
              <a:defRPr lang="en-US" sz="2000" kern="1200" dirty="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noProof="0"/>
              <a:t>Click to edit Master subtitle style</a:t>
            </a:r>
          </a:p>
        </p:txBody>
      </p:sp>
      <p:sp>
        <p:nvSpPr>
          <p:cNvPr id="33" name="Rectangle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userDrawn="1"/>
        </p:nvSpPr>
        <p:spPr>
          <a:xfrm rot="5400000" flipV="1">
            <a:off x="1562101" y="-114299"/>
            <a:ext cx="304797" cy="53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dirty="0"/>
              <a:t>Insert Image</a:t>
            </a:r>
          </a:p>
        </p:txBody>
      </p:sp>
    </p:spTree>
    <p:extLst>
      <p:ext uri="{BB962C8B-B14F-4D97-AF65-F5344CB8AC3E}">
        <p14:creationId xmlns:p14="http://schemas.microsoft.com/office/powerpoint/2010/main" val="219081213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1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dirty="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a16="http://schemas.microsoft.com/office/drawing/2014/main"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49" name="Freeform: Shape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p:nvPr>
        </p:nvSpPr>
        <p:spPr>
          <a:xfrm>
            <a:off x="1378135" y="1219199"/>
            <a:ext cx="7232465" cy="2732439"/>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noProof="0"/>
              <a:t>Click to edit Master title style</a:t>
            </a:r>
          </a:p>
        </p:txBody>
      </p:sp>
      <p:sp>
        <p:nvSpPr>
          <p:cNvPr id="3" name="Subtitle 2"/>
          <p:cNvSpPr>
            <a:spLocks noGrp="1"/>
          </p:cNvSpPr>
          <p:nvPr>
            <p:ph type="subTitle" idx="1"/>
          </p:nvPr>
        </p:nvSpPr>
        <p:spPr>
          <a:xfrm>
            <a:off x="1378134" y="4069079"/>
            <a:ext cx="5022666" cy="1463040"/>
          </a:xfrm>
        </p:spPr>
        <p:txBody>
          <a:bodyPr lIns="91440" rIns="91440" anchor="t">
            <a:normAutofit/>
          </a:bodyPr>
          <a:lstStyle>
            <a:lvl1pPr marL="0" indent="0" algn="l">
              <a:lnSpc>
                <a:spcPct val="100000"/>
              </a:lnSpc>
              <a:spcBef>
                <a:spcPts val="0"/>
              </a:spcBef>
              <a:buNone/>
              <a:defRPr lang="en-US" sz="2000" kern="1200" dirty="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noProof="0"/>
              <a:t>Click to edit Master subtitle style</a:t>
            </a:r>
          </a:p>
        </p:txBody>
      </p:sp>
      <p:sp>
        <p:nvSpPr>
          <p:cNvPr id="33" name="Rectangle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userDrawn="1"/>
        </p:nvSpPr>
        <p:spPr>
          <a:xfrm rot="5400000" flipV="1">
            <a:off x="1562101" y="-114299"/>
            <a:ext cx="304797"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dirty="0"/>
              <a:t>Insert Image</a:t>
            </a:r>
          </a:p>
        </p:txBody>
      </p:sp>
    </p:spTree>
    <p:extLst>
      <p:ext uri="{BB962C8B-B14F-4D97-AF65-F5344CB8AC3E}">
        <p14:creationId xmlns:p14="http://schemas.microsoft.com/office/powerpoint/2010/main" val="282909165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3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11" name="Text Placeholder 16">
            <a:extLst>
              <a:ext uri="{FF2B5EF4-FFF2-40B4-BE49-F238E27FC236}">
                <a16:creationId xmlns:a16="http://schemas.microsoft.com/office/drawing/2014/main" id="{50D09E5B-B146-4D08-82EC-846DD89B0B87}"/>
              </a:ext>
              <a:ext uri="{C183D7F6-B498-43B3-948B-1728B52AA6E4}">
                <adec:decorative xmlns:adec="http://schemas.microsoft.com/office/drawing/2017/decorative" val="1"/>
              </a:ext>
            </a:extLst>
          </p:cNvPr>
          <p:cNvSpPr>
            <a:spLocks noGrp="1"/>
          </p:cNvSpPr>
          <p:nvPr>
            <p:ph type="body" sz="quarter" idx="16" hasCustomPrompt="1"/>
          </p:nvPr>
        </p:nvSpPr>
        <p:spPr>
          <a:xfrm>
            <a:off x="660462" y="0"/>
            <a:ext cx="9931338" cy="6823040"/>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2" name="Text Placeholder 16">
            <a:extLst>
              <a:ext uri="{FF2B5EF4-FFF2-40B4-BE49-F238E27FC236}">
                <a16:creationId xmlns:a16="http://schemas.microsoft.com/office/drawing/2014/main" id="{88940597-2E9A-4141-B2D0-C488487F11D7}"/>
              </a:ext>
              <a:ext uri="{C183D7F6-B498-43B3-948B-1728B52AA6E4}">
                <adec:decorative xmlns:adec="http://schemas.microsoft.com/office/drawing/2017/decorative" val="1"/>
              </a:ext>
            </a:extLst>
          </p:cNvPr>
          <p:cNvSpPr>
            <a:spLocks noGrp="1"/>
          </p:cNvSpPr>
          <p:nvPr>
            <p:ph type="body" sz="quarter" idx="17" hasCustomPrompt="1"/>
          </p:nvPr>
        </p:nvSpPr>
        <p:spPr>
          <a:xfrm>
            <a:off x="533400" y="0"/>
            <a:ext cx="50863" cy="6858000"/>
          </a:xfrm>
          <a:solidFill>
            <a:schemeClr val="accent2"/>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990600" y="609600"/>
            <a:ext cx="7429500" cy="56388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95400" y="1905000"/>
            <a:ext cx="5864382" cy="2275238"/>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1295400" y="4297679"/>
            <a:ext cx="4072586" cy="1463040"/>
          </a:xfrm>
        </p:spPr>
        <p:txBody>
          <a:bodyPr lIns="91440" rIns="91440" anchor="t">
            <a:normAutofit/>
          </a:bodyPr>
          <a:lstStyle>
            <a:lvl1pPr marL="0" indent="0" algn="l">
              <a:lnSpc>
                <a:spcPct val="100000"/>
              </a:lnSpc>
              <a:spcBef>
                <a:spcPts val="0"/>
              </a:spcBef>
              <a:buNone/>
              <a:defRPr lang="en-US" sz="2000" kern="1200" dirty="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13" name="Text Placeholder 16">
            <a:extLst>
              <a:ext uri="{FF2B5EF4-FFF2-40B4-BE49-F238E27FC236}">
                <a16:creationId xmlns:a16="http://schemas.microsoft.com/office/drawing/2014/main" id="{EA44EEDB-C599-41AA-9D84-D53811C28804}"/>
              </a:ext>
              <a:ext uri="{C183D7F6-B498-43B3-948B-1728B52AA6E4}">
                <adec:decorative xmlns:adec="http://schemas.microsoft.com/office/drawing/2017/decorative" val="1"/>
              </a:ext>
            </a:extLst>
          </p:cNvPr>
          <p:cNvSpPr>
            <a:spLocks noGrp="1"/>
          </p:cNvSpPr>
          <p:nvPr>
            <p:ph type="body" sz="quarter" idx="18" hasCustomPrompt="1"/>
          </p:nvPr>
        </p:nvSpPr>
        <p:spPr>
          <a:xfrm>
            <a:off x="450896" y="0"/>
            <a:ext cx="63502" cy="6858000"/>
          </a:xfrm>
          <a:solidFill>
            <a:schemeClr val="accent2"/>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4" name="Text Placeholder 16">
            <a:extLst>
              <a:ext uri="{FF2B5EF4-FFF2-40B4-BE49-F238E27FC236}">
                <a16:creationId xmlns:a16="http://schemas.microsoft.com/office/drawing/2014/main" id="{FE574478-76DE-4613-8FBD-36B353081849}"/>
              </a:ext>
              <a:ext uri="{C183D7F6-B498-43B3-948B-1728B52AA6E4}">
                <adec:decorative xmlns:adec="http://schemas.microsoft.com/office/drawing/2017/decorative" val="1"/>
              </a:ext>
            </a:extLst>
          </p:cNvPr>
          <p:cNvSpPr>
            <a:spLocks noGrp="1"/>
          </p:cNvSpPr>
          <p:nvPr>
            <p:ph type="body" sz="quarter" idx="19" hasCustomPrompt="1"/>
          </p:nvPr>
        </p:nvSpPr>
        <p:spPr>
          <a:xfrm>
            <a:off x="368391" y="0"/>
            <a:ext cx="63502" cy="6858000"/>
          </a:xfrm>
          <a:solidFill>
            <a:schemeClr val="accent2"/>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dirty="0"/>
              <a:t>Insert Image</a:t>
            </a:r>
            <a:endParaRPr lang="en-GB" dirty="0"/>
          </a:p>
        </p:txBody>
      </p:sp>
    </p:spTree>
    <p:extLst>
      <p:ext uri="{BB962C8B-B14F-4D97-AF65-F5344CB8AC3E}">
        <p14:creationId xmlns:p14="http://schemas.microsoft.com/office/powerpoint/2010/main" val="164030093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4_Title Slide_DeepYellow">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2EC3EF4-A2D5-4058-977A-74A37AC365BD}"/>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525 h 6858000"/>
              <a:gd name="connsiteX3" fmla="*/ 8273508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02525"/>
                </a:lnTo>
                <a:lnTo>
                  <a:pt x="8273508" y="6858000"/>
                </a:lnTo>
                <a:lnTo>
                  <a:pt x="0" y="6858000"/>
                </a:lnTo>
                <a:close/>
              </a:path>
            </a:pathLst>
          </a:custGeom>
          <a:solidFill>
            <a:schemeClr val="bg1"/>
          </a:solidFill>
          <a:effectLst>
            <a:outerShdw blurRad="165100" dist="38100" dir="2700000" algn="t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27" name="Text Placeholder 16">
            <a:extLst>
              <a:ext uri="{FF2B5EF4-FFF2-40B4-BE49-F238E27FC236}">
                <a16:creationId xmlns:a16="http://schemas.microsoft.com/office/drawing/2014/main" id="{4E7C74DD-4244-46B7-8336-30F7151DB21B}"/>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8074536" y="3124200"/>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4" name="Text Placeholder 23">
            <a:extLst>
              <a:ext uri="{FF2B5EF4-FFF2-40B4-BE49-F238E27FC236}">
                <a16:creationId xmlns:a16="http://schemas.microsoft.com/office/drawing/2014/main" id="{9DC663CF-0C67-4619-B40E-7832C4DA15FE}"/>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custGeom>
            <a:avLst/>
            <a:gdLst>
              <a:gd name="connsiteX0" fmla="*/ 0 w 7810500"/>
              <a:gd name="connsiteY0" fmla="*/ 0 h 5638800"/>
              <a:gd name="connsiteX1" fmla="*/ 7810500 w 7810500"/>
              <a:gd name="connsiteY1" fmla="*/ 0 h 5638800"/>
              <a:gd name="connsiteX2" fmla="*/ 7810500 w 7810500"/>
              <a:gd name="connsiteY2" fmla="*/ 3151512 h 5638800"/>
              <a:gd name="connsiteX3" fmla="*/ 6252438 w 7810500"/>
              <a:gd name="connsiteY3" fmla="*/ 5638800 h 5638800"/>
              <a:gd name="connsiteX4" fmla="*/ 0 w 7810500"/>
              <a:gd name="connsiteY4" fmla="*/ 5638800 h 563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0" h="5638800">
                <a:moveTo>
                  <a:pt x="0" y="0"/>
                </a:moveTo>
                <a:lnTo>
                  <a:pt x="7810500" y="0"/>
                </a:lnTo>
                <a:lnTo>
                  <a:pt x="7810500" y="3151512"/>
                </a:lnTo>
                <a:lnTo>
                  <a:pt x="6252438" y="5638800"/>
                </a:lnTo>
                <a:lnTo>
                  <a:pt x="0" y="5638800"/>
                </a:lnTo>
                <a:close/>
              </a:path>
            </a:pathLst>
          </a:custGeom>
          <a:solidFill>
            <a:schemeClr val="accent1"/>
          </a:solidFill>
          <a:effectLst>
            <a:outerShdw blurRad="50800" dist="38100" dir="2700000" algn="tl" rotWithShape="0">
              <a:prstClr val="black">
                <a:alpha val="40000"/>
              </a:prstClr>
            </a:outerShdw>
          </a:effectLst>
        </p:spPr>
        <p:txBody>
          <a:bodyPr wrap="square">
            <a:noAutofit/>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3163809" y="1905000"/>
            <a:ext cx="5864382" cy="2275238"/>
          </a:xfrm>
        </p:spPr>
        <p:txBody>
          <a:bodyPr anchor="t">
            <a:normAutofit/>
          </a:bodyPr>
          <a:lstStyle>
            <a:lvl1pPr algn="ctr">
              <a:defRPr lang="en-US" sz="5000" kern="1200" cap="all" spc="100" baseline="0" dirty="0">
                <a:solidFill>
                  <a:schemeClr val="bg1"/>
                </a:solidFill>
                <a:latin typeface="+mj-lt"/>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4059707" y="4297679"/>
            <a:ext cx="4072586" cy="1463040"/>
          </a:xfrm>
        </p:spPr>
        <p:txBody>
          <a:bodyPr lIns="91440" rIns="91440" anchor="t">
            <a:normAutofit/>
          </a:bodyPr>
          <a:lstStyle>
            <a:lvl1pPr marL="0" indent="0" algn="ctr">
              <a:lnSpc>
                <a:spcPct val="100000"/>
              </a:lnSpc>
              <a:spcBef>
                <a:spcPts val="0"/>
              </a:spcBef>
              <a:buNone/>
              <a:defRPr lang="en-US" sz="2000" kern="1200" dirty="0">
                <a:solidFill>
                  <a:schemeClr val="bg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Tree>
    <p:extLst>
      <p:ext uri="{BB962C8B-B14F-4D97-AF65-F5344CB8AC3E}">
        <p14:creationId xmlns:p14="http://schemas.microsoft.com/office/powerpoint/2010/main" val="17440645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5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18BFA80-A3BB-4316-BD6E-3E5F6B4D89CF}"/>
              </a:ext>
            </a:extLst>
          </p:cNvPr>
          <p:cNvSpPr>
            <a:spLocks noGrp="1"/>
          </p:cNvSpPr>
          <p:nvPr>
            <p:ph type="pic" sz="quarter" idx="11" hasCustomPrompt="1"/>
          </p:nvPr>
        </p:nvSpPr>
        <p:spPr>
          <a:xfrm>
            <a:off x="0" y="0"/>
            <a:ext cx="12192000" cy="6858000"/>
          </a:xfrm>
          <a:prstGeom prst="rect">
            <a:avLst/>
          </a:pr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7" name="Text Placeholder 16">
            <a:extLst>
              <a:ext uri="{FF2B5EF4-FFF2-40B4-BE49-F238E27FC236}">
                <a16:creationId xmlns:a16="http://schemas.microsoft.com/office/drawing/2014/main" id="{8F962CE0-5C0C-48F3-A07B-34E33D6704BC}"/>
              </a:ext>
              <a:ext uri="{C183D7F6-B498-43B3-948B-1728B52AA6E4}">
                <adec:decorative xmlns:adec="http://schemas.microsoft.com/office/drawing/2017/decorative" val="1"/>
              </a:ext>
            </a:extLst>
          </p:cNvPr>
          <p:cNvSpPr>
            <a:spLocks noGrp="1"/>
          </p:cNvSpPr>
          <p:nvPr>
            <p:ph type="body" sz="quarter" idx="16" hasCustomPrompt="1"/>
          </p:nvPr>
        </p:nvSpPr>
        <p:spPr>
          <a:xfrm rot="10800000">
            <a:off x="2057400" y="466725"/>
            <a:ext cx="703341" cy="1101901"/>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2" name="Text Placeholder 16">
            <a:extLst>
              <a:ext uri="{FF2B5EF4-FFF2-40B4-BE49-F238E27FC236}">
                <a16:creationId xmlns:a16="http://schemas.microsoft.com/office/drawing/2014/main" id="{654457EF-8A97-4FCA-9870-5095D09BF83E}"/>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9067800" y="46482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solidFill>
            <a:schemeClr val="accent1">
              <a:lumMod val="75000"/>
              <a:alpha val="92000"/>
            </a:schemeClr>
          </a:solidFill>
          <a:effectLst/>
        </p:spPr>
        <p:txBody>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3163809" y="1905000"/>
            <a:ext cx="5864382" cy="2275238"/>
          </a:xfrm>
        </p:spPr>
        <p:txBody>
          <a:bodyPr anchor="t">
            <a:normAutofit/>
          </a:bodyPr>
          <a:lstStyle>
            <a:lvl1pPr algn="ctr">
              <a:defRPr lang="en-US" sz="5000" kern="1200" cap="all" spc="100" baseline="0" dirty="0">
                <a:solidFill>
                  <a:schemeClr val="bg1"/>
                </a:solidFill>
                <a:latin typeface="+mj-lt"/>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4059707" y="4297679"/>
            <a:ext cx="4072586" cy="1463040"/>
          </a:xfrm>
        </p:spPr>
        <p:txBody>
          <a:bodyPr lIns="91440" rIns="91440" anchor="t">
            <a:normAutofit/>
          </a:bodyPr>
          <a:lstStyle>
            <a:lvl1pPr marL="0" indent="0" algn="ctr">
              <a:lnSpc>
                <a:spcPct val="100000"/>
              </a:lnSpc>
              <a:spcBef>
                <a:spcPts val="0"/>
              </a:spcBef>
              <a:buNone/>
              <a:defRPr lang="en-US" sz="2000" kern="1200" dirty="0">
                <a:solidFill>
                  <a:schemeClr val="bg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Tree>
    <p:extLst>
      <p:ext uri="{BB962C8B-B14F-4D97-AF65-F5344CB8AC3E}">
        <p14:creationId xmlns:p14="http://schemas.microsoft.com/office/powerpoint/2010/main" val="83435373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lumMod val="95000"/>
          </a:schemeClr>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FC033E0E-968F-40A8-BE78-354499D7F913}"/>
              </a:ext>
              <a:ext uri="{C183D7F6-B498-43B3-948B-1728B52AA6E4}">
                <adec:decorative xmlns:adec="http://schemas.microsoft.com/office/drawing/2017/decorative" val="1"/>
              </a:ext>
            </a:extLst>
          </p:cNvPr>
          <p:cNvSpPr>
            <a:spLocks noGrp="1"/>
          </p:cNvSpPr>
          <p:nvPr>
            <p:ph type="body" sz="quarter" idx="21" hasCustomPrompt="1"/>
          </p:nvPr>
        </p:nvSpPr>
        <p:spPr>
          <a:xfrm rot="19594102" flipH="1">
            <a:off x="584131" y="-142449"/>
            <a:ext cx="1218268" cy="6177109"/>
          </a:xfrm>
          <a:custGeom>
            <a:avLst/>
            <a:gdLst>
              <a:gd name="connsiteX0" fmla="*/ 1114975 w 1218268"/>
              <a:gd name="connsiteY0" fmla="*/ 1688918 h 6177109"/>
              <a:gd name="connsiteX1" fmla="*/ 1114975 w 1218268"/>
              <a:gd name="connsiteY1" fmla="*/ 5441035 h 6177109"/>
              <a:gd name="connsiteX2" fmla="*/ 1218268 w 1218268"/>
              <a:gd name="connsiteY2" fmla="*/ 5372844 h 6177109"/>
              <a:gd name="connsiteX3" fmla="*/ 1218268 w 1218268"/>
              <a:gd name="connsiteY3" fmla="*/ 1845382 h 6177109"/>
              <a:gd name="connsiteX4" fmla="*/ 675740 w 1218268"/>
              <a:gd name="connsiteY4" fmla="*/ 1023583 h 6177109"/>
              <a:gd name="connsiteX5" fmla="*/ 675740 w 1218268"/>
              <a:gd name="connsiteY5" fmla="*/ 5731005 h 6177109"/>
              <a:gd name="connsiteX6" fmla="*/ 951275 w 1218268"/>
              <a:gd name="connsiteY6" fmla="*/ 5549105 h 6177109"/>
              <a:gd name="connsiteX7" fmla="*/ 951275 w 1218268"/>
              <a:gd name="connsiteY7" fmla="*/ 1440952 h 6177109"/>
              <a:gd name="connsiteX8" fmla="*/ 0 w 1218268"/>
              <a:gd name="connsiteY8" fmla="*/ 0 h 6177109"/>
              <a:gd name="connsiteX9" fmla="*/ 0 w 1218268"/>
              <a:gd name="connsiteY9" fmla="*/ 6177109 h 6177109"/>
              <a:gd name="connsiteX10" fmla="*/ 485620 w 1218268"/>
              <a:gd name="connsiteY10" fmla="*/ 5856517 h 6177109"/>
              <a:gd name="connsiteX11" fmla="*/ 485620 w 1218268"/>
              <a:gd name="connsiteY11" fmla="*/ 735597 h 617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268" h="6177109">
                <a:moveTo>
                  <a:pt x="1114975" y="1688918"/>
                </a:moveTo>
                <a:lnTo>
                  <a:pt x="1114975" y="5441035"/>
                </a:lnTo>
                <a:lnTo>
                  <a:pt x="1218268" y="5372844"/>
                </a:lnTo>
                <a:lnTo>
                  <a:pt x="1218268" y="1845382"/>
                </a:lnTo>
                <a:close/>
                <a:moveTo>
                  <a:pt x="675740" y="1023583"/>
                </a:moveTo>
                <a:lnTo>
                  <a:pt x="675740" y="5731005"/>
                </a:lnTo>
                <a:lnTo>
                  <a:pt x="951275" y="5549105"/>
                </a:lnTo>
                <a:lnTo>
                  <a:pt x="951275" y="1440952"/>
                </a:lnTo>
                <a:close/>
                <a:moveTo>
                  <a:pt x="0" y="0"/>
                </a:moveTo>
                <a:lnTo>
                  <a:pt x="0" y="6177109"/>
                </a:lnTo>
                <a:lnTo>
                  <a:pt x="485620" y="5856517"/>
                </a:lnTo>
                <a:lnTo>
                  <a:pt x="485620" y="735597"/>
                </a:lnTo>
                <a:close/>
              </a:path>
            </a:pathLst>
          </a:custGeom>
          <a:solidFill>
            <a:schemeClr val="bg1"/>
          </a:solidFill>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15" name="Picture Placeholder 14">
            <a:extLst>
              <a:ext uri="{FF2B5EF4-FFF2-40B4-BE49-F238E27FC236}">
                <a16:creationId xmlns:a16="http://schemas.microsoft.com/office/drawing/2014/main" id="{B9454D95-B362-4CB6-B706-EB2022A3342D}"/>
              </a:ext>
              <a:ext uri="{C183D7F6-B498-43B3-948B-1728B52AA6E4}">
                <adec:decorative xmlns:adec="http://schemas.microsoft.com/office/drawing/2017/decorative" val="1"/>
              </a:ext>
            </a:extLst>
          </p:cNvPr>
          <p:cNvSpPr>
            <a:spLocks noGrp="1"/>
          </p:cNvSpPr>
          <p:nvPr>
            <p:ph type="pic" sz="quarter" idx="11" hasCustomPrompt="1"/>
          </p:nvPr>
        </p:nvSpPr>
        <p:spPr>
          <a:xfrm>
            <a:off x="3124200" y="0"/>
            <a:ext cx="9067800" cy="6858000"/>
          </a:xfrm>
          <a:custGeom>
            <a:avLst/>
            <a:gdLst>
              <a:gd name="connsiteX0" fmla="*/ 5205086 w 9067800"/>
              <a:gd name="connsiteY0" fmla="*/ 0 h 6858000"/>
              <a:gd name="connsiteX1" fmla="*/ 6957685 w 9067800"/>
              <a:gd name="connsiteY1" fmla="*/ 0 h 6858000"/>
              <a:gd name="connsiteX2" fmla="*/ 9067800 w 9067800"/>
              <a:gd name="connsiteY2" fmla="*/ 0 h 6858000"/>
              <a:gd name="connsiteX3" fmla="*/ 9067800 w 9067800"/>
              <a:gd name="connsiteY3" fmla="*/ 6827058 h 6858000"/>
              <a:gd name="connsiteX4" fmla="*/ 9044315 w 9067800"/>
              <a:gd name="connsiteY4" fmla="*/ 6858000 h 6858000"/>
              <a:gd name="connsiteX5" fmla="*/ 7291715 w 9067800"/>
              <a:gd name="connsiteY5" fmla="*/ 6858000 h 6858000"/>
              <a:gd name="connsiteX6" fmla="*/ 1752601 w 9067800"/>
              <a:gd name="connsiteY6" fmla="*/ 6858000 h 6858000"/>
              <a:gd name="connsiteX7" fmla="*/ 0 w 90678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7800" h="6858000">
                <a:moveTo>
                  <a:pt x="5205086" y="0"/>
                </a:moveTo>
                <a:lnTo>
                  <a:pt x="6957685" y="0"/>
                </a:lnTo>
                <a:lnTo>
                  <a:pt x="9067800" y="0"/>
                </a:lnTo>
                <a:lnTo>
                  <a:pt x="9067800" y="6827058"/>
                </a:lnTo>
                <a:lnTo>
                  <a:pt x="9044315" y="6858000"/>
                </a:lnTo>
                <a:lnTo>
                  <a:pt x="7291715" y="6858000"/>
                </a:lnTo>
                <a:lnTo>
                  <a:pt x="1752601" y="6858000"/>
                </a:lnTo>
                <a:lnTo>
                  <a:pt x="0" y="6858000"/>
                </a:lnTo>
                <a:close/>
              </a:path>
            </a:pathLst>
          </a:cu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533400" y="266700"/>
            <a:ext cx="5105400" cy="63246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933450" y="762000"/>
            <a:ext cx="4381500" cy="3429000"/>
          </a:xfrm>
        </p:spPr>
        <p:txBody>
          <a:bodyPr anchor="ctr">
            <a:normAutofit/>
          </a:bodyPr>
          <a:lstStyle>
            <a:lvl1pPr algn="ct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933450" y="4343400"/>
            <a:ext cx="4381500" cy="1355732"/>
          </a:xfrm>
        </p:spPr>
        <p:txBody>
          <a:bodyPr lIns="91440" rIns="91440" anchor="t">
            <a:normAutofit/>
          </a:bodyPr>
          <a:lstStyle>
            <a:lvl1pPr marL="0" indent="0" algn="ctr">
              <a:lnSpc>
                <a:spcPct val="100000"/>
              </a:lnSpc>
              <a:spcBef>
                <a:spcPts val="0"/>
              </a:spcBef>
              <a:spcAft>
                <a:spcPts val="0"/>
              </a:spcAft>
              <a:buNone/>
              <a:defRPr sz="16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0800000" flipV="1">
            <a:off x="314325" y="49530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56585586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56388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57300" y="1447800"/>
            <a:ext cx="4114800" cy="3962400"/>
          </a:xfrm>
        </p:spPr>
        <p:txBody>
          <a:bodyPr anchor="ctr">
            <a:normAutofit/>
          </a:bodyPr>
          <a:lstStyle>
            <a:lvl1pPr algn="ct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6057900" y="4495801"/>
            <a:ext cx="4876800" cy="609600"/>
          </a:xfrm>
        </p:spPr>
        <p:txBody>
          <a:bodyPr lIns="91440" rIns="91440" anchor="ctr">
            <a:normAutofit/>
          </a:bodyPr>
          <a:lstStyle>
            <a:lvl1pPr marL="0" indent="0" algn="l">
              <a:lnSpc>
                <a:spcPct val="100000"/>
              </a:lnSpc>
              <a:spcBef>
                <a:spcPts val="0"/>
              </a:spcBef>
              <a:spcAft>
                <a:spcPts val="0"/>
              </a:spcAft>
              <a:buNone/>
              <a:defRPr sz="16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a:off x="2705100" y="409575"/>
            <a:ext cx="1219200" cy="400050"/>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a:off x="2705100" y="6076950"/>
            <a:ext cx="1219200" cy="400050"/>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20816923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1447800"/>
          </a:xfrm>
        </p:spPr>
        <p:txBody>
          <a:bodyPr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14" name="Slide Number Placeholder 5">
            <a:extLst>
              <a:ext uri="{FF2B5EF4-FFF2-40B4-BE49-F238E27FC236}">
                <a16:creationId xmlns:a16="http://schemas.microsoft.com/office/drawing/2014/main" id="{0621E917-505B-493E-99EE-2E57CB3327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212131730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Emphasis-Sub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 y="1676400"/>
            <a:ext cx="10837333" cy="424732"/>
          </a:xfrm>
          <a:solidFill>
            <a:schemeClr val="accent1"/>
          </a:solidFill>
        </p:spPr>
        <p:txBody>
          <a:bodyPr wrap="square" lIns="640080" rIns="91440">
            <a:spAutoFit/>
          </a:bodyPr>
          <a:lstStyle>
            <a:lvl1pPr marL="0" indent="0">
              <a:buNone/>
              <a:defRPr sz="2400" b="0">
                <a:solidFill>
                  <a:schemeClr val="bg1"/>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08E95652-9528-4150-8049-C40C3BB1BB08}"/>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61310277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398033426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 Midd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34A67-43C8-4844-90CB-52E94C129795}"/>
              </a:ext>
            </a:extLst>
          </p:cNvPr>
          <p:cNvSpPr>
            <a:spLocks noGrp="1"/>
          </p:cNvSpPr>
          <p:nvPr>
            <p:ph type="title"/>
          </p:nvPr>
        </p:nvSpPr>
        <p:spPr>
          <a:xfrm>
            <a:off x="838200" y="2458622"/>
            <a:ext cx="4114800" cy="1940756"/>
          </a:xfrm>
        </p:spPr>
        <p:txBody>
          <a:bodyPr/>
          <a:lstStyle>
            <a:lvl1pPr algn="ctr">
              <a:defRPr i="0" cap="all" baseline="0"/>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1AD29BED-AEBD-4EC8-9ED6-0E654740EF1A}"/>
              </a:ext>
            </a:extLst>
          </p:cNvPr>
          <p:cNvSpPr>
            <a:spLocks noGrp="1"/>
          </p:cNvSpPr>
          <p:nvPr>
            <p:ph type="ftr" sz="quarter" idx="10"/>
          </p:nvPr>
        </p:nvSpPr>
        <p:spPr/>
        <p:txBody>
          <a:bodyPr/>
          <a:lstStyle/>
          <a:p>
            <a:endParaRPr lang="en-US" dirty="0"/>
          </a:p>
        </p:txBody>
      </p:sp>
      <p:sp>
        <p:nvSpPr>
          <p:cNvPr id="7" name="Slide Number Placeholder 6">
            <a:extLst>
              <a:ext uri="{FF2B5EF4-FFF2-40B4-BE49-F238E27FC236}">
                <a16:creationId xmlns:a16="http://schemas.microsoft.com/office/drawing/2014/main" id="{FB8317FC-BA34-47D6-B727-40C7C83D7518}"/>
              </a:ext>
            </a:extLst>
          </p:cNvPr>
          <p:cNvSpPr>
            <a:spLocks noGrp="1"/>
          </p:cNvSpPr>
          <p:nvPr>
            <p:ph type="sldNum" sz="quarter" idx="11"/>
          </p:nvPr>
        </p:nvSpPr>
        <p:spPr/>
        <p:txBody>
          <a:bodyPr/>
          <a:lstStyle/>
          <a:p>
            <a:fld id="{EF03C2C8-8B5F-45CA-B03C-86A7238BBCAC}" type="slidenum">
              <a:rPr lang="en-US" smtClean="0"/>
              <a:pPr/>
              <a:t>‹#›</a:t>
            </a:fld>
            <a:endParaRPr lang="en-US" dirty="0"/>
          </a:p>
        </p:txBody>
      </p:sp>
    </p:spTree>
    <p:extLst>
      <p:ext uri="{BB962C8B-B14F-4D97-AF65-F5344CB8AC3E}">
        <p14:creationId xmlns:p14="http://schemas.microsoft.com/office/powerpoint/2010/main" val="133350961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ONLY_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84250814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ONLY_sea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256700713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ONLY_Oran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371497685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ONLY_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15899985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ONLY_Light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309597001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ONLY_Gre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118932255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ONLY_Blue_Triangle patch 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05BCA9F-FC20-461D-9118-7EC2AC28D050}"/>
              </a:ext>
              <a:ext uri="{C183D7F6-B498-43B3-948B-1728B52AA6E4}">
                <adec:decorative xmlns:adec="http://schemas.microsoft.com/office/drawing/2017/decorative" val="1"/>
              </a:ext>
            </a:extLst>
          </p:cNvPr>
          <p:cNvSpPr/>
          <p:nvPr userDrawn="1"/>
        </p:nvSpPr>
        <p:spPr>
          <a:xfrm>
            <a:off x="3175958" y="0"/>
            <a:ext cx="9016043" cy="6858000"/>
          </a:xfrm>
          <a:custGeom>
            <a:avLst/>
            <a:gdLst>
              <a:gd name="connsiteX0" fmla="*/ 5153328 w 9016043"/>
              <a:gd name="connsiteY0" fmla="*/ 0 h 6858000"/>
              <a:gd name="connsiteX1" fmla="*/ 9016043 w 9016043"/>
              <a:gd name="connsiteY1" fmla="*/ 0 h 6858000"/>
              <a:gd name="connsiteX2" fmla="*/ 9016043 w 9016043"/>
              <a:gd name="connsiteY2" fmla="*/ 6858000 h 6858000"/>
              <a:gd name="connsiteX3" fmla="*/ 0 w 9016043"/>
              <a:gd name="connsiteY3" fmla="*/ 6858000 h 6858000"/>
              <a:gd name="connsiteX4" fmla="*/ 5153328 w 9016043"/>
              <a:gd name="connsiteY4" fmla="*/ 6818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6043" h="6858000">
                <a:moveTo>
                  <a:pt x="5153328" y="0"/>
                </a:moveTo>
                <a:lnTo>
                  <a:pt x="9016043" y="0"/>
                </a:lnTo>
                <a:lnTo>
                  <a:pt x="9016043" y="6858000"/>
                </a:lnTo>
                <a:lnTo>
                  <a:pt x="0" y="6858000"/>
                </a:lnTo>
                <a:lnTo>
                  <a:pt x="5153328" y="6818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106207114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9" name="Picture Placeholder 8">
            <a:extLst>
              <a:ext uri="{FF2B5EF4-FFF2-40B4-BE49-F238E27FC236}">
                <a16:creationId xmlns:a16="http://schemas.microsoft.com/office/drawing/2014/main" id="{17C4BA0D-DEC0-450E-8F4D-B0E6D2D7D0C3}"/>
              </a:ext>
            </a:extLst>
          </p:cNvPr>
          <p:cNvSpPr>
            <a:spLocks noGrp="1"/>
          </p:cNvSpPr>
          <p:nvPr>
            <p:ph type="pic" sz="quarter" idx="17" hasCustomPrompt="1"/>
          </p:nvPr>
        </p:nvSpPr>
        <p:spPr>
          <a:xfrm>
            <a:off x="6629399" y="2667000"/>
            <a:ext cx="5013959" cy="3660775"/>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Slide Number Placeholder 5">
            <a:extLst>
              <a:ext uri="{FF2B5EF4-FFF2-40B4-BE49-F238E27FC236}">
                <a16:creationId xmlns:a16="http://schemas.microsoft.com/office/drawing/2014/main" id="{8F869F17-9BF3-4974-956D-0CBCD60BA35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22403405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Subtitle Content and Image_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9" name="Picture Placeholder 8">
            <a:extLst>
              <a:ext uri="{FF2B5EF4-FFF2-40B4-BE49-F238E27FC236}">
                <a16:creationId xmlns:a16="http://schemas.microsoft.com/office/drawing/2014/main" id="{17C4BA0D-DEC0-450E-8F4D-B0E6D2D7D0C3}"/>
              </a:ext>
            </a:extLst>
          </p:cNvPr>
          <p:cNvSpPr>
            <a:spLocks noGrp="1"/>
          </p:cNvSpPr>
          <p:nvPr>
            <p:ph type="pic" sz="quarter" idx="17" hasCustomPrompt="1"/>
          </p:nvPr>
        </p:nvSpPr>
        <p:spPr>
          <a:xfrm>
            <a:off x="6629399" y="2667000"/>
            <a:ext cx="5013959" cy="3660775"/>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Slide Number Placeholder 5">
            <a:extLst>
              <a:ext uri="{FF2B5EF4-FFF2-40B4-BE49-F238E27FC236}">
                <a16:creationId xmlns:a16="http://schemas.microsoft.com/office/drawing/2014/main" id="{A654DBB0-1027-4E5D-B635-00F2F173A24F}"/>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217766744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Subtitle Content and Image_Top shape whit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5334001" y="112976"/>
            <a:ext cx="6858000" cy="6745024"/>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2" name="Text Placeholder 16">
            <a:extLst>
              <a:ext uri="{FF2B5EF4-FFF2-40B4-BE49-F238E27FC236}">
                <a16:creationId xmlns:a16="http://schemas.microsoft.com/office/drawing/2014/main" id="{E59725C5-1168-4A5F-B420-8E0562019687}"/>
              </a:ext>
            </a:extLst>
          </p:cNvPr>
          <p:cNvSpPr>
            <a:spLocks noGrp="1"/>
          </p:cNvSpPr>
          <p:nvPr>
            <p:ph type="body" sz="quarter" idx="19" hasCustomPrompt="1"/>
          </p:nvPr>
        </p:nvSpPr>
        <p:spPr>
          <a:xfrm rot="5400000">
            <a:off x="5238089" y="208890"/>
            <a:ext cx="6745024" cy="6553200"/>
          </a:xfrm>
          <a:gradFill flip="none" rotWithShape="1">
            <a:gsLst>
              <a:gs pos="0">
                <a:schemeClr val="bg1"/>
              </a:gs>
              <a:gs pos="82000">
                <a:schemeClr val="bg1">
                  <a:alpha val="0"/>
                </a:schemeClr>
              </a:gs>
            </a:gsLst>
            <a:lin ang="16200000" scaled="1"/>
            <a:tileRect/>
          </a:gradFill>
          <a:effectLst/>
        </p:spPr>
        <p:txBody>
          <a:bodyPr/>
          <a:lstStyle>
            <a:lvl1pPr marL="0" indent="0">
              <a:buNone/>
              <a:defRPr>
                <a:solidFill>
                  <a:schemeClr val="tx1">
                    <a:alpha val="0"/>
                  </a:schemeClr>
                </a:solidFill>
              </a:defRPr>
            </a:lvl1pPr>
          </a:lstStyle>
          <a:p>
            <a:pPr lvl="0"/>
            <a:r>
              <a:rPr lang="en-US" noProof="0"/>
              <a:t>I</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6" name="Slide Number Placeholder 5">
            <a:extLst>
              <a:ext uri="{FF2B5EF4-FFF2-40B4-BE49-F238E27FC236}">
                <a16:creationId xmlns:a16="http://schemas.microsoft.com/office/drawing/2014/main" id="{7532AFA8-ADE4-4C3E-AF0A-235C724999FF}"/>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74677394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guide id="3" pos="43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0FE8E7E-A870-4B74-A94F-C1783C13E236}"/>
              </a:ext>
            </a:extLst>
          </p:cNvPr>
          <p:cNvSpPr>
            <a:spLocks noGrp="1"/>
          </p:cNvSpPr>
          <p:nvPr>
            <p:ph type="pic" idx="1" hasCustomPrompt="1"/>
          </p:nvPr>
        </p:nvSpPr>
        <p:spPr>
          <a:xfrm>
            <a:off x="-1" y="0"/>
            <a:ext cx="12182427" cy="6858000"/>
          </a:xfrm>
          <a:solidFill>
            <a:schemeClr val="tx1">
              <a:lumMod val="85000"/>
              <a:lumOff val="15000"/>
            </a:schemeClr>
          </a:solidFill>
        </p:spPr>
        <p:txBody>
          <a:bodyPr anchor="ctr">
            <a:norm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Drag &amp; Drop or Insert Your Picture</a:t>
            </a:r>
          </a:p>
        </p:txBody>
      </p:sp>
      <p:sp>
        <p:nvSpPr>
          <p:cNvPr id="12" name="Title 11">
            <a:extLst>
              <a:ext uri="{FF2B5EF4-FFF2-40B4-BE49-F238E27FC236}">
                <a16:creationId xmlns:a16="http://schemas.microsoft.com/office/drawing/2014/main" id="{90F1DA79-07F8-4E44-BA4E-4006191F15E7}"/>
              </a:ext>
            </a:extLst>
          </p:cNvPr>
          <p:cNvSpPr>
            <a:spLocks noGrp="1"/>
          </p:cNvSpPr>
          <p:nvPr>
            <p:ph type="title" hasCustomPrompt="1"/>
          </p:nvPr>
        </p:nvSpPr>
        <p:spPr>
          <a:xfrm>
            <a:off x="1689652" y="4983093"/>
            <a:ext cx="9664148" cy="1325563"/>
          </a:xfrm>
          <a:solidFill>
            <a:schemeClr val="accent5">
              <a:lumMod val="50000"/>
            </a:schemeClr>
          </a:solidFill>
        </p:spPr>
        <p:txBody>
          <a:bodyPr lIns="360000" rIns="90000">
            <a:normAutofit/>
          </a:bodyPr>
          <a:lstStyle>
            <a:lvl1pPr>
              <a:defRPr sz="4000"/>
            </a:lvl1pPr>
          </a:lstStyle>
          <a:p>
            <a:r>
              <a:rPr lang="en-US" noProof="0"/>
              <a:t>YOUR </a:t>
            </a:r>
            <a:br>
              <a:rPr lang="en-US" noProof="0"/>
            </a:br>
            <a:r>
              <a:rPr lang="en-US" noProof="0"/>
              <a:t>TITLE</a:t>
            </a:r>
          </a:p>
        </p:txBody>
      </p:sp>
      <p:sp>
        <p:nvSpPr>
          <p:cNvPr id="4" name="Text Placeholder 3">
            <a:extLst>
              <a:ext uri="{FF2B5EF4-FFF2-40B4-BE49-F238E27FC236}">
                <a16:creationId xmlns:a16="http://schemas.microsoft.com/office/drawing/2014/main" id="{638F45F1-1F6E-4470-8663-FE748A026B39}"/>
              </a:ext>
            </a:extLst>
          </p:cNvPr>
          <p:cNvSpPr>
            <a:spLocks noGrp="1"/>
          </p:cNvSpPr>
          <p:nvPr>
            <p:ph type="body" sz="half" idx="2"/>
          </p:nvPr>
        </p:nvSpPr>
        <p:spPr>
          <a:xfrm>
            <a:off x="4302196" y="5135035"/>
            <a:ext cx="3932237" cy="1021679"/>
          </a:xfrm>
        </p:spPr>
        <p:txBody>
          <a:bodyPr anchor="ct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Tree>
    <p:extLst>
      <p:ext uri="{BB962C8B-B14F-4D97-AF65-F5344CB8AC3E}">
        <p14:creationId xmlns:p14="http://schemas.microsoft.com/office/powerpoint/2010/main" val="184720896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Subtitle Content and half horizontal Image_Top shap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548641" y="2667001"/>
            <a:ext cx="11094718" cy="1757126"/>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709677"/>
            <a:ext cx="11094717" cy="1500876"/>
          </a:xfrm>
        </p:spPr>
        <p:txBody>
          <a:bodyPr lIns="91440" rIns="9144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4232B29A-2701-4A73-83CF-09E0AB1B2DD0}"/>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207131048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Subtitle Content and half Image_Top shap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548641" y="2667001"/>
            <a:ext cx="5775959" cy="3543552"/>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6553200" y="2667001"/>
            <a:ext cx="5090157" cy="3543552"/>
          </a:xfrm>
        </p:spPr>
        <p:txBody>
          <a:bodyPr lIns="91440" rIns="9144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6A52166E-5DA9-4AA1-9355-E8DBFDD90AE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146305407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Half Image Title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3735623"/>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617492"/>
            <a:ext cx="9890759"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2" name="Slide Number Placeholder 5">
            <a:extLst>
              <a:ext uri="{FF2B5EF4-FFF2-40B4-BE49-F238E27FC236}">
                <a16:creationId xmlns:a16="http://schemas.microsoft.com/office/drawing/2014/main" id="{E9FF8476-DF8C-4276-8CF6-44BC91B88C2C}"/>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243505201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Half Image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3735623"/>
            <a:ext cx="111099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4617492"/>
            <a:ext cx="5212080"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2" name="Content Placeholder 6">
            <a:extLst>
              <a:ext uri="{FF2B5EF4-FFF2-40B4-BE49-F238E27FC236}">
                <a16:creationId xmlns:a16="http://schemas.microsoft.com/office/drawing/2014/main" id="{E93A96C6-A4F2-43F1-A47D-0D52EF29954B}"/>
              </a:ext>
            </a:extLst>
          </p:cNvPr>
          <p:cNvSpPr>
            <a:spLocks noGrp="1"/>
          </p:cNvSpPr>
          <p:nvPr>
            <p:ph sz="quarter" idx="19"/>
          </p:nvPr>
        </p:nvSpPr>
        <p:spPr>
          <a:xfrm>
            <a:off x="6446520" y="4617492"/>
            <a:ext cx="5212080"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Slide Number Placeholder 5">
            <a:extLst>
              <a:ext uri="{FF2B5EF4-FFF2-40B4-BE49-F238E27FC236}">
                <a16:creationId xmlns:a16="http://schemas.microsoft.com/office/drawing/2014/main" id="{FC5AD12C-F7F6-431D-ABA4-F7E37CACEA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246570918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Half Image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1721698" y="3735622"/>
            <a:ext cx="5013960" cy="2408917"/>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Text Placeholder 16">
            <a:extLst>
              <a:ext uri="{FF2B5EF4-FFF2-40B4-BE49-F238E27FC236}">
                <a16:creationId xmlns:a16="http://schemas.microsoft.com/office/drawing/2014/main" id="{38376498-C218-4EDB-8416-A59802EF2018}"/>
              </a:ext>
              <a:ext uri="{C183D7F6-B498-43B3-948B-1728B52AA6E4}">
                <adec:decorative xmlns:adec="http://schemas.microsoft.com/office/drawing/2017/decorative" val="1"/>
              </a:ext>
            </a:extLst>
          </p:cNvPr>
          <p:cNvSpPr>
            <a:spLocks noGrp="1"/>
          </p:cNvSpPr>
          <p:nvPr>
            <p:ph type="body" sz="quarter" idx="20" hasCustomPrompt="1"/>
          </p:nvPr>
        </p:nvSpPr>
        <p:spPr>
          <a:xfrm>
            <a:off x="7239000" y="1981199"/>
            <a:ext cx="4389542" cy="4163339"/>
          </a:xfrm>
          <a:solidFill>
            <a:schemeClr val="bg1"/>
          </a:solidFill>
          <a:ln w="28575">
            <a:solidFill>
              <a:schemeClr val="accent2"/>
            </a:solidFill>
          </a:ln>
          <a:effectLst/>
        </p:spPr>
        <p:txBody>
          <a:bodyPr/>
          <a:lstStyle>
            <a:lvl1pPr marL="0" indent="0">
              <a:buNone/>
              <a:defRPr>
                <a:solidFill>
                  <a:schemeClr val="tx1">
                    <a:alpha val="0"/>
                  </a:schemeClr>
                </a:solidFill>
              </a:defRPr>
            </a:lvl1pPr>
          </a:lstStyle>
          <a:p>
            <a:pPr lvl="0"/>
            <a:r>
              <a:rPr lang="en-US" noProof="0"/>
              <a:t>I</a:t>
            </a:r>
          </a:p>
        </p:txBody>
      </p:sp>
      <p:sp>
        <p:nvSpPr>
          <p:cNvPr id="12" name="Content Placeholder 6">
            <a:extLst>
              <a:ext uri="{FF2B5EF4-FFF2-40B4-BE49-F238E27FC236}">
                <a16:creationId xmlns:a16="http://schemas.microsoft.com/office/drawing/2014/main" id="{E93A96C6-A4F2-43F1-A47D-0D52EF29954B}"/>
              </a:ext>
            </a:extLst>
          </p:cNvPr>
          <p:cNvSpPr>
            <a:spLocks noGrp="1"/>
          </p:cNvSpPr>
          <p:nvPr>
            <p:ph sz="quarter" idx="19" hasCustomPrompt="1"/>
          </p:nvPr>
        </p:nvSpPr>
        <p:spPr>
          <a:xfrm>
            <a:off x="7589520" y="2286000"/>
            <a:ext cx="3688080" cy="3581400"/>
          </a:xfrm>
        </p:spPr>
        <p:txBody>
          <a:bodyPr lIns="91440" rIns="91440">
            <a:normAutofit/>
          </a:bodyPr>
          <a:lstStyle>
            <a:lvl1pPr marL="0" indent="0">
              <a:lnSpc>
                <a:spcPct val="100000"/>
              </a:lnSpc>
              <a:spcBef>
                <a:spcPts val="0"/>
              </a:spcBef>
              <a:spcAft>
                <a:spcPts val="0"/>
              </a:spcAft>
              <a:buNone/>
              <a:defRPr sz="3200">
                <a:solidFill>
                  <a:schemeClr val="accent2"/>
                </a:solidFill>
              </a:defRPr>
            </a:lvl1pPr>
            <a:lvl2pPr>
              <a:defRPr sz="1600"/>
            </a:lvl2pPr>
            <a:lvl3pPr>
              <a:defRPr sz="1400"/>
            </a:lvl3pPr>
            <a:lvl4pPr>
              <a:defRPr sz="1200"/>
            </a:lvl4pPr>
            <a:lvl5pPr>
              <a:defRPr sz="1200"/>
            </a:lvl5pPr>
          </a:lstStyle>
          <a:p>
            <a:pPr lvl="0"/>
            <a:r>
              <a:rPr lang="en-US" noProof="0"/>
              <a:t>Important Content</a:t>
            </a:r>
          </a:p>
        </p:txBody>
      </p:sp>
      <p:sp>
        <p:nvSpPr>
          <p:cNvPr id="8" name="Picture Placeholder 7">
            <a:extLst>
              <a:ext uri="{FF2B5EF4-FFF2-40B4-BE49-F238E27FC236}">
                <a16:creationId xmlns:a16="http://schemas.microsoft.com/office/drawing/2014/main" id="{1EC81B64-070E-43F3-BCB5-833AB965D638}"/>
              </a:ext>
              <a:ext uri="{C183D7F6-B498-43B3-948B-1728B52AA6E4}">
                <adec:decorative xmlns:adec="http://schemas.microsoft.com/office/drawing/2017/decorative" val="1"/>
              </a:ext>
            </a:extLst>
          </p:cNvPr>
          <p:cNvSpPr>
            <a:spLocks noGrp="1"/>
          </p:cNvSpPr>
          <p:nvPr>
            <p:ph type="pic" sz="quarter" idx="21" hasCustomPrompt="1"/>
          </p:nvPr>
        </p:nvSpPr>
        <p:spPr>
          <a:xfrm>
            <a:off x="548944" y="3717925"/>
            <a:ext cx="914400" cy="930275"/>
          </a:xfrm>
        </p:spPr>
        <p:txBody>
          <a:bodyPr anchor="ctr"/>
          <a:lstStyle>
            <a:lvl1pPr marL="0" indent="0" algn="ctr">
              <a:buNone/>
              <a:defRPr/>
            </a:lvl1pPr>
          </a:lstStyle>
          <a:p>
            <a:r>
              <a:rPr lang="en-US" noProof="0" dirty="0"/>
              <a:t>Icon</a:t>
            </a:r>
          </a:p>
        </p:txBody>
      </p:sp>
      <p:sp>
        <p:nvSpPr>
          <p:cNvPr id="15" name="Slide Number Placeholder 5">
            <a:extLst>
              <a:ext uri="{FF2B5EF4-FFF2-40B4-BE49-F238E27FC236}">
                <a16:creationId xmlns:a16="http://schemas.microsoft.com/office/drawing/2014/main" id="{8D5893EC-1256-429B-9581-379342C2368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36796474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Half Image Multiple images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7315200" y="4176259"/>
            <a:ext cx="4343400" cy="1968280"/>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4" name="Picture Placeholder 8">
            <a:extLst>
              <a:ext uri="{FF2B5EF4-FFF2-40B4-BE49-F238E27FC236}">
                <a16:creationId xmlns:a16="http://schemas.microsoft.com/office/drawing/2014/main" id="{96DE17A8-F4B7-4571-A6E8-FD28BA425B19}"/>
              </a:ext>
              <a:ext uri="{C183D7F6-B498-43B3-948B-1728B52AA6E4}">
                <adec:decorative xmlns:adec="http://schemas.microsoft.com/office/drawing/2017/decorative" val="1"/>
              </a:ext>
            </a:extLst>
          </p:cNvPr>
          <p:cNvSpPr>
            <a:spLocks noGrp="1"/>
          </p:cNvSpPr>
          <p:nvPr>
            <p:ph type="pic" sz="quarter" idx="19" hasCustomPrompt="1"/>
          </p:nvPr>
        </p:nvSpPr>
        <p:spPr>
          <a:xfrm>
            <a:off x="542834" y="1066801"/>
            <a:ext cx="3505199" cy="507773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5" name="Picture Placeholder 8">
            <a:extLst>
              <a:ext uri="{FF2B5EF4-FFF2-40B4-BE49-F238E27FC236}">
                <a16:creationId xmlns:a16="http://schemas.microsoft.com/office/drawing/2014/main" id="{9D9A0502-98A2-467D-BE1C-CE8391C73BF4}"/>
              </a:ext>
              <a:ext uri="{C183D7F6-B498-43B3-948B-1728B52AA6E4}">
                <adec:decorative xmlns:adec="http://schemas.microsoft.com/office/drawing/2017/decorative" val="1"/>
              </a:ext>
            </a:extLst>
          </p:cNvPr>
          <p:cNvSpPr>
            <a:spLocks noGrp="1"/>
          </p:cNvSpPr>
          <p:nvPr>
            <p:ph type="pic" sz="quarter" idx="20" hasCustomPrompt="1"/>
          </p:nvPr>
        </p:nvSpPr>
        <p:spPr>
          <a:xfrm>
            <a:off x="4191000" y="4343400"/>
            <a:ext cx="2743200" cy="180113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6" name="Picture Placeholder 8">
            <a:extLst>
              <a:ext uri="{FF2B5EF4-FFF2-40B4-BE49-F238E27FC236}">
                <a16:creationId xmlns:a16="http://schemas.microsoft.com/office/drawing/2014/main" id="{8298DB4E-3B92-4CA4-852A-9F647E7219A4}"/>
              </a:ext>
              <a:ext uri="{C183D7F6-B498-43B3-948B-1728B52AA6E4}">
                <adec:decorative xmlns:adec="http://schemas.microsoft.com/office/drawing/2017/decorative" val="1"/>
              </a:ext>
            </a:extLst>
          </p:cNvPr>
          <p:cNvSpPr>
            <a:spLocks noGrp="1"/>
          </p:cNvSpPr>
          <p:nvPr>
            <p:ph type="pic" sz="quarter" idx="21" hasCustomPrompt="1"/>
          </p:nvPr>
        </p:nvSpPr>
        <p:spPr>
          <a:xfrm>
            <a:off x="4191000" y="1066801"/>
            <a:ext cx="2743200" cy="3126023"/>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Slide Number Placeholder 5">
            <a:extLst>
              <a:ext uri="{FF2B5EF4-FFF2-40B4-BE49-F238E27FC236}">
                <a16:creationId xmlns:a16="http://schemas.microsoft.com/office/drawing/2014/main" id="{2E528B4D-15E8-4161-96F7-75D0217AD20C}"/>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238717268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Full Image with Top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6745024"/>
          </a:xfrm>
          <a:prstGeom prst="rect">
            <a:avLst/>
          </a:prstGeom>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Slide Number Placeholder 5">
            <a:extLst>
              <a:ext uri="{FF2B5EF4-FFF2-40B4-BE49-F238E27FC236}">
                <a16:creationId xmlns:a16="http://schemas.microsoft.com/office/drawing/2014/main" id="{7C67066A-9B9E-468B-97C6-94BF615FA94E}"/>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2" name="Title 1">
            <a:extLst>
              <a:ext uri="{FF2B5EF4-FFF2-40B4-BE49-F238E27FC236}">
                <a16:creationId xmlns:a16="http://schemas.microsoft.com/office/drawing/2014/main" id="{A82AF7E6-6C19-4A41-BFA5-44C4F2A371E9}"/>
              </a:ext>
            </a:extLst>
          </p:cNvPr>
          <p:cNvSpPr>
            <a:spLocks noGrp="1"/>
          </p:cNvSpPr>
          <p:nvPr>
            <p:ph type="title"/>
          </p:nvPr>
        </p:nvSpPr>
        <p:spPr>
          <a:xfrm>
            <a:off x="548640" y="548640"/>
            <a:ext cx="11106150" cy="518160"/>
          </a:xfrm>
        </p:spPr>
        <p:txBody>
          <a:bodyPr/>
          <a:lstStyle/>
          <a:p>
            <a:r>
              <a:rPr lang="en-US"/>
              <a:t>Click to edit Master title style</a:t>
            </a:r>
          </a:p>
        </p:txBody>
      </p:sp>
    </p:spTree>
    <p:extLst>
      <p:ext uri="{BB962C8B-B14F-4D97-AF65-F5344CB8AC3E}">
        <p14:creationId xmlns:p14="http://schemas.microsoft.com/office/powerpoint/2010/main" val="265139974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dirty="0"/>
              <a:t>Insert Image</a:t>
            </a:r>
            <a:endParaRPr lang="en-GB" dirty="0"/>
          </a:p>
        </p:txBody>
      </p:sp>
      <p:sp>
        <p:nvSpPr>
          <p:cNvPr id="7" name="Slide Number Placeholder 5">
            <a:extLst>
              <a:ext uri="{FF2B5EF4-FFF2-40B4-BE49-F238E27FC236}">
                <a16:creationId xmlns:a16="http://schemas.microsoft.com/office/drawing/2014/main" id="{9FC59837-0A86-4467-BB38-E2AC882F314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2" name="Title 1">
            <a:extLst>
              <a:ext uri="{FF2B5EF4-FFF2-40B4-BE49-F238E27FC236}">
                <a16:creationId xmlns:a16="http://schemas.microsoft.com/office/drawing/2014/main" id="{78857779-E765-4EC2-825C-B8E41285A0C7}"/>
              </a:ext>
            </a:extLst>
          </p:cNvPr>
          <p:cNvSpPr>
            <a:spLocks noGrp="1"/>
          </p:cNvSpPr>
          <p:nvPr>
            <p:ph type="title"/>
          </p:nvPr>
        </p:nvSpPr>
        <p:spPr>
          <a:xfrm>
            <a:off x="548640" y="548640"/>
            <a:ext cx="11106150" cy="518160"/>
          </a:xfrm>
        </p:spPr>
        <p:txBody>
          <a:bodyPr/>
          <a:lstStyle/>
          <a:p>
            <a:r>
              <a:rPr lang="en-US"/>
              <a:t>Click to edit Master title style</a:t>
            </a:r>
          </a:p>
        </p:txBody>
      </p:sp>
    </p:spTree>
    <p:extLst>
      <p:ext uri="{BB962C8B-B14F-4D97-AF65-F5344CB8AC3E}">
        <p14:creationId xmlns:p14="http://schemas.microsoft.com/office/powerpoint/2010/main" val="387301138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dirty="0"/>
              <a:t>Insert Image</a:t>
            </a:r>
            <a:endParaRPr lang="en-GB" dirty="0"/>
          </a:p>
        </p:txBody>
      </p:sp>
      <p:sp>
        <p:nvSpPr>
          <p:cNvPr id="6" name="Text Placeholder 16">
            <a:extLst>
              <a:ext uri="{FF2B5EF4-FFF2-40B4-BE49-F238E27FC236}">
                <a16:creationId xmlns:a16="http://schemas.microsoft.com/office/drawing/2014/main" id="{16932398-C947-4474-88D6-4117EC391CEF}"/>
              </a:ext>
              <a:ext uri="{C183D7F6-B498-43B3-948B-1728B52AA6E4}">
                <adec:decorative xmlns:adec="http://schemas.microsoft.com/office/drawing/2017/decorative" val="1"/>
              </a:ext>
            </a:extLst>
          </p:cNvPr>
          <p:cNvSpPr>
            <a:spLocks noGrp="1"/>
          </p:cNvSpPr>
          <p:nvPr>
            <p:ph type="body" sz="quarter" idx="20" hasCustomPrompt="1"/>
          </p:nvPr>
        </p:nvSpPr>
        <p:spPr>
          <a:xfrm>
            <a:off x="7261801" y="1189969"/>
            <a:ext cx="4389542" cy="4677431"/>
          </a:xfrm>
          <a:solidFill>
            <a:schemeClr val="bg1">
              <a:alpha val="88000"/>
            </a:schemeClr>
          </a:solidFill>
          <a:ln w="28575">
            <a:solidFill>
              <a:schemeClr val="accent2"/>
            </a:solidFill>
          </a:ln>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Content Placeholder 6">
            <a:extLst>
              <a:ext uri="{FF2B5EF4-FFF2-40B4-BE49-F238E27FC236}">
                <a16:creationId xmlns:a16="http://schemas.microsoft.com/office/drawing/2014/main" id="{88FDA84E-9F5D-4D50-8133-68FB098D7135}"/>
              </a:ext>
            </a:extLst>
          </p:cNvPr>
          <p:cNvSpPr>
            <a:spLocks noGrp="1"/>
          </p:cNvSpPr>
          <p:nvPr>
            <p:ph sz="quarter" idx="19" hasCustomPrompt="1"/>
          </p:nvPr>
        </p:nvSpPr>
        <p:spPr>
          <a:xfrm>
            <a:off x="7612321" y="1494770"/>
            <a:ext cx="3688080" cy="3915430"/>
          </a:xfrm>
        </p:spPr>
        <p:txBody>
          <a:bodyPr lIns="91440" rIns="91440">
            <a:normAutofit/>
          </a:bodyPr>
          <a:lstStyle>
            <a:lvl1pPr marL="0" indent="0">
              <a:lnSpc>
                <a:spcPct val="100000"/>
              </a:lnSpc>
              <a:spcBef>
                <a:spcPts val="0"/>
              </a:spcBef>
              <a:spcAft>
                <a:spcPts val="0"/>
              </a:spcAft>
              <a:buNone/>
              <a:defRPr sz="3200"/>
            </a:lvl1pPr>
            <a:lvl2pPr>
              <a:defRPr sz="1600"/>
            </a:lvl2pPr>
            <a:lvl3pPr>
              <a:defRPr sz="1400"/>
            </a:lvl3pPr>
            <a:lvl4pPr>
              <a:defRPr sz="1200"/>
            </a:lvl4pPr>
            <a:lvl5pPr>
              <a:defRPr sz="1200"/>
            </a:lvl5pPr>
          </a:lstStyle>
          <a:p>
            <a:pPr lvl="0"/>
            <a:r>
              <a:rPr lang="en-US" dirty="0"/>
              <a:t>Important Content</a:t>
            </a:r>
            <a:endParaRPr lang="en-GB" dirty="0"/>
          </a:p>
        </p:txBody>
      </p:sp>
      <p:sp>
        <p:nvSpPr>
          <p:cNvPr id="10" name="Slide Number Placeholder 5">
            <a:extLst>
              <a:ext uri="{FF2B5EF4-FFF2-40B4-BE49-F238E27FC236}">
                <a16:creationId xmlns:a16="http://schemas.microsoft.com/office/drawing/2014/main" id="{5AE16EF6-8987-4193-B346-1BEA14401C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2" name="Title 1">
            <a:extLst>
              <a:ext uri="{FF2B5EF4-FFF2-40B4-BE49-F238E27FC236}">
                <a16:creationId xmlns:a16="http://schemas.microsoft.com/office/drawing/2014/main" id="{5E2D4840-4EB5-4438-9A16-D0006A68A19E}"/>
              </a:ext>
            </a:extLst>
          </p:cNvPr>
          <p:cNvSpPr>
            <a:spLocks noGrp="1"/>
          </p:cNvSpPr>
          <p:nvPr>
            <p:ph type="title"/>
          </p:nvPr>
        </p:nvSpPr>
        <p:spPr>
          <a:xfrm>
            <a:off x="548640" y="548640"/>
            <a:ext cx="11106150" cy="641329"/>
          </a:xfrm>
        </p:spPr>
        <p:txBody>
          <a:bodyPr/>
          <a:lstStyle/>
          <a:p>
            <a:r>
              <a:rPr lang="en-US"/>
              <a:t>Click to edit Master title style</a:t>
            </a:r>
          </a:p>
        </p:txBody>
      </p:sp>
    </p:spTree>
    <p:extLst>
      <p:ext uri="{BB962C8B-B14F-4D97-AF65-F5344CB8AC3E}">
        <p14:creationId xmlns:p14="http://schemas.microsoft.com/office/powerpoint/2010/main" val="253999525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2_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noProof="0" dirty="0"/>
              <a:t>Insert Image</a:t>
            </a:r>
          </a:p>
        </p:txBody>
      </p:sp>
      <p:sp>
        <p:nvSpPr>
          <p:cNvPr id="6" name="Text Placeholder 16">
            <a:extLst>
              <a:ext uri="{FF2B5EF4-FFF2-40B4-BE49-F238E27FC236}">
                <a16:creationId xmlns:a16="http://schemas.microsoft.com/office/drawing/2014/main" id="{16932398-C947-4474-88D6-4117EC391CEF}"/>
              </a:ext>
              <a:ext uri="{C183D7F6-B498-43B3-948B-1728B52AA6E4}">
                <adec:decorative xmlns:adec="http://schemas.microsoft.com/office/drawing/2017/decorative" val="1"/>
              </a:ext>
            </a:extLst>
          </p:cNvPr>
          <p:cNvSpPr>
            <a:spLocks noGrp="1"/>
          </p:cNvSpPr>
          <p:nvPr>
            <p:ph type="body" sz="quarter" idx="20" hasCustomPrompt="1"/>
          </p:nvPr>
        </p:nvSpPr>
        <p:spPr>
          <a:xfrm>
            <a:off x="552269" y="1189969"/>
            <a:ext cx="4389542" cy="4677431"/>
          </a:xfrm>
          <a:solidFill>
            <a:schemeClr val="accent2">
              <a:alpha val="88000"/>
            </a:schemeClr>
          </a:solidFill>
          <a:ln w="28575">
            <a:solidFill>
              <a:schemeClr val="accent2"/>
            </a:solidFill>
          </a:ln>
          <a:effectLst/>
        </p:spPr>
        <p:txBody>
          <a:bodyPr/>
          <a:lstStyle>
            <a:lvl1pPr marL="0" indent="0">
              <a:buNone/>
              <a:defRPr>
                <a:solidFill>
                  <a:schemeClr val="tx1">
                    <a:alpha val="0"/>
                  </a:schemeClr>
                </a:solidFill>
              </a:defRPr>
            </a:lvl1pPr>
          </a:lstStyle>
          <a:p>
            <a:pPr lvl="0"/>
            <a:r>
              <a:rPr lang="en-US" noProof="0"/>
              <a:t>I</a:t>
            </a:r>
          </a:p>
        </p:txBody>
      </p:sp>
      <p:sp>
        <p:nvSpPr>
          <p:cNvPr id="7" name="Content Placeholder 6">
            <a:extLst>
              <a:ext uri="{FF2B5EF4-FFF2-40B4-BE49-F238E27FC236}">
                <a16:creationId xmlns:a16="http://schemas.microsoft.com/office/drawing/2014/main" id="{88FDA84E-9F5D-4D50-8133-68FB098D7135}"/>
              </a:ext>
            </a:extLst>
          </p:cNvPr>
          <p:cNvSpPr>
            <a:spLocks noGrp="1"/>
          </p:cNvSpPr>
          <p:nvPr>
            <p:ph sz="quarter" idx="19" hasCustomPrompt="1"/>
          </p:nvPr>
        </p:nvSpPr>
        <p:spPr>
          <a:xfrm>
            <a:off x="902789" y="1494770"/>
            <a:ext cx="3688080" cy="3915430"/>
          </a:xfrm>
        </p:spPr>
        <p:txBody>
          <a:bodyPr lIns="91440" rIns="91440">
            <a:normAutofit/>
          </a:bodyPr>
          <a:lstStyle>
            <a:lvl1pPr marL="0" indent="0">
              <a:lnSpc>
                <a:spcPct val="100000"/>
              </a:lnSpc>
              <a:spcBef>
                <a:spcPts val="0"/>
              </a:spcBef>
              <a:spcAft>
                <a:spcPts val="0"/>
              </a:spcAft>
              <a:buNone/>
              <a:defRPr sz="3200">
                <a:solidFill>
                  <a:schemeClr val="bg1"/>
                </a:solidFill>
              </a:defRPr>
            </a:lvl1pPr>
            <a:lvl2pPr>
              <a:defRPr sz="1600"/>
            </a:lvl2pPr>
            <a:lvl3pPr>
              <a:defRPr sz="1400"/>
            </a:lvl3pPr>
            <a:lvl4pPr>
              <a:defRPr sz="1200"/>
            </a:lvl4pPr>
            <a:lvl5pPr>
              <a:defRPr sz="1200"/>
            </a:lvl5pPr>
          </a:lstStyle>
          <a:p>
            <a:pPr lvl="0"/>
            <a:r>
              <a:rPr lang="en-US" noProof="0"/>
              <a:t>Important Content</a:t>
            </a:r>
          </a:p>
        </p:txBody>
      </p:sp>
      <p:sp>
        <p:nvSpPr>
          <p:cNvPr id="10" name="Slide Number Placeholder 5">
            <a:extLst>
              <a:ext uri="{FF2B5EF4-FFF2-40B4-BE49-F238E27FC236}">
                <a16:creationId xmlns:a16="http://schemas.microsoft.com/office/drawing/2014/main" id="{1AC89BA5-7D71-4838-92DC-A9DD44EC0557}"/>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2" name="Title 1">
            <a:extLst>
              <a:ext uri="{FF2B5EF4-FFF2-40B4-BE49-F238E27FC236}">
                <a16:creationId xmlns:a16="http://schemas.microsoft.com/office/drawing/2014/main" id="{75614DBA-0879-4C83-B4B4-EECB085A204E}"/>
              </a:ext>
            </a:extLst>
          </p:cNvPr>
          <p:cNvSpPr>
            <a:spLocks noGrp="1"/>
          </p:cNvSpPr>
          <p:nvPr>
            <p:ph type="title"/>
          </p:nvPr>
        </p:nvSpPr>
        <p:spPr>
          <a:xfrm>
            <a:off x="548640" y="548640"/>
            <a:ext cx="11106150" cy="441960"/>
          </a:xfrm>
        </p:spPr>
        <p:txBody>
          <a:bodyPr/>
          <a:lstStyle/>
          <a:p>
            <a:r>
              <a:rPr lang="en-US"/>
              <a:t>Click to edit Master title style</a:t>
            </a:r>
          </a:p>
        </p:txBody>
      </p:sp>
    </p:spTree>
    <p:extLst>
      <p:ext uri="{BB962C8B-B14F-4D97-AF65-F5344CB8AC3E}">
        <p14:creationId xmlns:p14="http://schemas.microsoft.com/office/powerpoint/2010/main" val="223984314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Pictur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45125BB-6786-4FBA-908D-90C8A8258207}"/>
              </a:ext>
            </a:extLst>
          </p:cNvPr>
          <p:cNvSpPr>
            <a:spLocks noGrp="1"/>
          </p:cNvSpPr>
          <p:nvPr>
            <p:ph type="pic" idx="1" hasCustomPrompt="1"/>
          </p:nvPr>
        </p:nvSpPr>
        <p:spPr>
          <a:xfrm>
            <a:off x="-1" y="0"/>
            <a:ext cx="12182427" cy="6858000"/>
          </a:xfrm>
          <a:custGeom>
            <a:avLst/>
            <a:gdLst>
              <a:gd name="connsiteX0" fmla="*/ 5575106 w 12182427"/>
              <a:gd name="connsiteY0" fmla="*/ 344908 h 6858000"/>
              <a:gd name="connsiteX1" fmla="*/ 8088376 w 12182427"/>
              <a:gd name="connsiteY1" fmla="*/ 344908 h 6858000"/>
              <a:gd name="connsiteX2" fmla="*/ 9107057 w 12182427"/>
              <a:gd name="connsiteY2" fmla="*/ 344908 h 6858000"/>
              <a:gd name="connsiteX3" fmla="*/ 11620328 w 12182427"/>
              <a:gd name="connsiteY3" fmla="*/ 344908 h 6858000"/>
              <a:gd name="connsiteX4" fmla="*/ 11620328 w 12182427"/>
              <a:gd name="connsiteY4" fmla="*/ 1116000 h 6858000"/>
              <a:gd name="connsiteX5" fmla="*/ 5575106 w 12182427"/>
              <a:gd name="connsiteY5" fmla="*/ 1116000 h 6858000"/>
              <a:gd name="connsiteX6" fmla="*/ 5550052 w 12182427"/>
              <a:gd name="connsiteY6" fmla="*/ 318052 h 6858000"/>
              <a:gd name="connsiteX7" fmla="*/ 5550052 w 12182427"/>
              <a:gd name="connsiteY7" fmla="*/ 1116000 h 6858000"/>
              <a:gd name="connsiteX8" fmla="*/ 5359401 w 12182427"/>
              <a:gd name="connsiteY8" fmla="*/ 1116000 h 6858000"/>
              <a:gd name="connsiteX9" fmla="*/ 5359401 w 12182427"/>
              <a:gd name="connsiteY9" fmla="*/ 6372000 h 6858000"/>
              <a:gd name="connsiteX10" fmla="*/ 5359401 w 12182427"/>
              <a:gd name="connsiteY10" fmla="*/ 6480000 h 6858000"/>
              <a:gd name="connsiteX11" fmla="*/ 11839401 w 12182427"/>
              <a:gd name="connsiteY11" fmla="*/ 6480000 h 6858000"/>
              <a:gd name="connsiteX12" fmla="*/ 11839401 w 12182427"/>
              <a:gd name="connsiteY12" fmla="*/ 6372000 h 6858000"/>
              <a:gd name="connsiteX13" fmla="*/ 11839301 w 12182427"/>
              <a:gd name="connsiteY13" fmla="*/ 6372000 h 6858000"/>
              <a:gd name="connsiteX14" fmla="*/ 11839301 w 12182427"/>
              <a:gd name="connsiteY14" fmla="*/ 1116000 h 6858000"/>
              <a:gd name="connsiteX15" fmla="*/ 11645381 w 12182427"/>
              <a:gd name="connsiteY15" fmla="*/ 1116000 h 6858000"/>
              <a:gd name="connsiteX16" fmla="*/ 11645381 w 12182427"/>
              <a:gd name="connsiteY16" fmla="*/ 318052 h 6858000"/>
              <a:gd name="connsiteX17" fmla="*/ 11620328 w 12182427"/>
              <a:gd name="connsiteY17" fmla="*/ 318052 h 6858000"/>
              <a:gd name="connsiteX18" fmla="*/ 9107057 w 12182427"/>
              <a:gd name="connsiteY18" fmla="*/ 318052 h 6858000"/>
              <a:gd name="connsiteX19" fmla="*/ 8088376 w 12182427"/>
              <a:gd name="connsiteY19" fmla="*/ 318052 h 6858000"/>
              <a:gd name="connsiteX20" fmla="*/ 5575106 w 12182427"/>
              <a:gd name="connsiteY20" fmla="*/ 318052 h 6858000"/>
              <a:gd name="connsiteX21" fmla="*/ 0 w 12182427"/>
              <a:gd name="connsiteY21" fmla="*/ 0 h 6858000"/>
              <a:gd name="connsiteX22" fmla="*/ 12182427 w 12182427"/>
              <a:gd name="connsiteY22" fmla="*/ 0 h 6858000"/>
              <a:gd name="connsiteX23" fmla="*/ 12182427 w 12182427"/>
              <a:gd name="connsiteY23" fmla="*/ 6858000 h 6858000"/>
              <a:gd name="connsiteX24" fmla="*/ 0 w 12182427"/>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82427" h="6858000">
                <a:moveTo>
                  <a:pt x="5575106" y="344908"/>
                </a:moveTo>
                <a:lnTo>
                  <a:pt x="8088376" y="344908"/>
                </a:lnTo>
                <a:lnTo>
                  <a:pt x="9107057" y="344908"/>
                </a:lnTo>
                <a:lnTo>
                  <a:pt x="11620328" y="344908"/>
                </a:lnTo>
                <a:lnTo>
                  <a:pt x="11620328" y="1116000"/>
                </a:lnTo>
                <a:lnTo>
                  <a:pt x="5575106" y="1116000"/>
                </a:lnTo>
                <a:close/>
                <a:moveTo>
                  <a:pt x="5550052" y="318052"/>
                </a:moveTo>
                <a:lnTo>
                  <a:pt x="5550052" y="1116000"/>
                </a:lnTo>
                <a:lnTo>
                  <a:pt x="5359401" y="1116000"/>
                </a:lnTo>
                <a:lnTo>
                  <a:pt x="5359401" y="6372000"/>
                </a:lnTo>
                <a:lnTo>
                  <a:pt x="5359401" y="6480000"/>
                </a:lnTo>
                <a:lnTo>
                  <a:pt x="11839401" y="6480000"/>
                </a:lnTo>
                <a:lnTo>
                  <a:pt x="11839401" y="6372000"/>
                </a:lnTo>
                <a:lnTo>
                  <a:pt x="11839301" y="6372000"/>
                </a:lnTo>
                <a:lnTo>
                  <a:pt x="11839301" y="1116000"/>
                </a:lnTo>
                <a:lnTo>
                  <a:pt x="11645381" y="1116000"/>
                </a:lnTo>
                <a:lnTo>
                  <a:pt x="11645381" y="318052"/>
                </a:lnTo>
                <a:lnTo>
                  <a:pt x="11620328" y="318052"/>
                </a:lnTo>
                <a:lnTo>
                  <a:pt x="9107057" y="318052"/>
                </a:lnTo>
                <a:lnTo>
                  <a:pt x="8088376" y="318052"/>
                </a:lnTo>
                <a:lnTo>
                  <a:pt x="5575106" y="318052"/>
                </a:lnTo>
                <a:close/>
                <a:moveTo>
                  <a:pt x="0" y="0"/>
                </a:moveTo>
                <a:lnTo>
                  <a:pt x="12182427" y="0"/>
                </a:lnTo>
                <a:lnTo>
                  <a:pt x="12182427" y="6858000"/>
                </a:lnTo>
                <a:lnTo>
                  <a:pt x="0" y="6858000"/>
                </a:lnTo>
                <a:close/>
              </a:path>
            </a:pathLst>
          </a:custGeom>
          <a:solidFill>
            <a:schemeClr val="tx1">
              <a:lumMod val="85000"/>
              <a:lumOff val="15000"/>
            </a:schemeClr>
          </a:solidFill>
        </p:spPr>
        <p:txBody>
          <a:bodyPr wrap="square" lIns="1368000" anchor="ctr">
            <a:noAutofit/>
          </a:bodyPr>
          <a:lstStyle>
            <a:lvl1pPr marL="0" indent="0" algn="l">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Drag &amp; Drop or Insert Your Picture</a:t>
            </a:r>
          </a:p>
        </p:txBody>
      </p:sp>
      <p:sp>
        <p:nvSpPr>
          <p:cNvPr id="6" name="Title 1">
            <a:extLst>
              <a:ext uri="{FF2B5EF4-FFF2-40B4-BE49-F238E27FC236}">
                <a16:creationId xmlns:a16="http://schemas.microsoft.com/office/drawing/2014/main" id="{4A89928A-6D79-464E-B588-1951C7BCCDAA}"/>
              </a:ext>
            </a:extLst>
          </p:cNvPr>
          <p:cNvSpPr>
            <a:spLocks noGrp="1"/>
          </p:cNvSpPr>
          <p:nvPr>
            <p:ph type="ctrTitle"/>
          </p:nvPr>
        </p:nvSpPr>
        <p:spPr>
          <a:xfrm>
            <a:off x="5359400" y="1116000"/>
            <a:ext cx="6479900" cy="5256000"/>
          </a:xfrm>
          <a:noFill/>
        </p:spPr>
        <p:txBody>
          <a:bodyPr tIns="252000" bIns="3888000" anchor="t">
            <a:normAutofit/>
          </a:bodyPr>
          <a:lstStyle>
            <a:lvl1pPr algn="ctr">
              <a:defRPr sz="4400"/>
            </a:lvl1pPr>
          </a:lstStyle>
          <a:p>
            <a:r>
              <a:rPr lang="en-US" noProof="0"/>
              <a:t>Click to edit Master title style</a:t>
            </a:r>
          </a:p>
        </p:txBody>
      </p:sp>
      <p:sp>
        <p:nvSpPr>
          <p:cNvPr id="8" name="Rectangle 7">
            <a:extLst>
              <a:ext uri="{FF2B5EF4-FFF2-40B4-BE49-F238E27FC236}">
                <a16:creationId xmlns:a16="http://schemas.microsoft.com/office/drawing/2014/main" id="{ED9F56D8-8E24-456A-8539-351E2054E8BB}"/>
              </a:ext>
            </a:extLst>
          </p:cNvPr>
          <p:cNvSpPr/>
          <p:nvPr userDrawn="1"/>
        </p:nvSpPr>
        <p:spPr>
          <a:xfrm>
            <a:off x="5359400" y="6372000"/>
            <a:ext cx="64799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Content Placeholder 13">
            <a:extLst>
              <a:ext uri="{FF2B5EF4-FFF2-40B4-BE49-F238E27FC236}">
                <a16:creationId xmlns:a16="http://schemas.microsoft.com/office/drawing/2014/main" id="{F8A4A981-D13E-4CBF-B1B9-9BD7D545B84E}"/>
              </a:ext>
            </a:extLst>
          </p:cNvPr>
          <p:cNvSpPr>
            <a:spLocks noGrp="1"/>
          </p:cNvSpPr>
          <p:nvPr>
            <p:ph sz="quarter" idx="10"/>
          </p:nvPr>
        </p:nvSpPr>
        <p:spPr>
          <a:xfrm>
            <a:off x="5597525" y="2794552"/>
            <a:ext cx="6072188" cy="307284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Rectangle 10">
            <a:extLst>
              <a:ext uri="{FF2B5EF4-FFF2-40B4-BE49-F238E27FC236}">
                <a16:creationId xmlns:a16="http://schemas.microsoft.com/office/drawing/2014/main" id="{46CD12B0-2D62-45AC-AE84-26428B62CFE0}"/>
              </a:ext>
              <a:ext uri="{C183D7F6-B498-43B3-948B-1728B52AA6E4}">
                <adec:decorative xmlns:adec="http://schemas.microsoft.com/office/drawing/2017/decorative" val="1"/>
              </a:ext>
            </a:extLst>
          </p:cNvPr>
          <p:cNvSpPr/>
          <p:nvPr userDrawn="1"/>
        </p:nvSpPr>
        <p:spPr>
          <a:xfrm>
            <a:off x="5359400" y="6372000"/>
            <a:ext cx="6480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3D2A3941-2D95-4A84-B382-159E988C09D4}"/>
              </a:ext>
            </a:extLst>
          </p:cNvPr>
          <p:cNvSpPr>
            <a:spLocks noChangeAspect="1" noChangeArrowheads="1" noTextEdit="1"/>
          </p:cNvSpPr>
          <p:nvPr userDrawn="1"/>
        </p:nvSpPr>
        <p:spPr bwMode="auto">
          <a:xfrm flipH="1" flipV="1">
            <a:off x="5550051" y="318052"/>
            <a:ext cx="6095329" cy="2149666"/>
          </a:xfrm>
          <a:custGeom>
            <a:avLst/>
            <a:gdLst>
              <a:gd name="connsiteX0" fmla="*/ 6070276 w 6095329"/>
              <a:gd name="connsiteY0" fmla="*/ 2122810 h 2149666"/>
              <a:gd name="connsiteX1" fmla="*/ 6070276 w 6095329"/>
              <a:gd name="connsiteY1" fmla="*/ 26856 h 2149666"/>
              <a:gd name="connsiteX2" fmla="*/ 3557005 w 6095329"/>
              <a:gd name="connsiteY2" fmla="*/ 26856 h 2149666"/>
              <a:gd name="connsiteX3" fmla="*/ 2538324 w 6095329"/>
              <a:gd name="connsiteY3" fmla="*/ 26856 h 2149666"/>
              <a:gd name="connsiteX4" fmla="*/ 25053 w 6095329"/>
              <a:gd name="connsiteY4" fmla="*/ 26856 h 2149666"/>
              <a:gd name="connsiteX5" fmla="*/ 25053 w 6095329"/>
              <a:gd name="connsiteY5" fmla="*/ 2122810 h 2149666"/>
              <a:gd name="connsiteX6" fmla="*/ 2538324 w 6095329"/>
              <a:gd name="connsiteY6" fmla="*/ 2122810 h 2149666"/>
              <a:gd name="connsiteX7" fmla="*/ 3557005 w 6095329"/>
              <a:gd name="connsiteY7" fmla="*/ 2122810 h 2149666"/>
              <a:gd name="connsiteX8" fmla="*/ 6095329 w 6095329"/>
              <a:gd name="connsiteY8" fmla="*/ 2149666 h 2149666"/>
              <a:gd name="connsiteX9" fmla="*/ 6070276 w 6095329"/>
              <a:gd name="connsiteY9" fmla="*/ 2149666 h 2149666"/>
              <a:gd name="connsiteX10" fmla="*/ 3557005 w 6095329"/>
              <a:gd name="connsiteY10" fmla="*/ 2149666 h 2149666"/>
              <a:gd name="connsiteX11" fmla="*/ 2538324 w 6095329"/>
              <a:gd name="connsiteY11" fmla="*/ 2149666 h 2149666"/>
              <a:gd name="connsiteX12" fmla="*/ 25053 w 6095329"/>
              <a:gd name="connsiteY12" fmla="*/ 2149666 h 2149666"/>
              <a:gd name="connsiteX13" fmla="*/ 0 w 6095329"/>
              <a:gd name="connsiteY13" fmla="*/ 2149666 h 2149666"/>
              <a:gd name="connsiteX14" fmla="*/ 0 w 6095329"/>
              <a:gd name="connsiteY14" fmla="*/ 0 h 2149666"/>
              <a:gd name="connsiteX15" fmla="*/ 25053 w 6095329"/>
              <a:gd name="connsiteY15" fmla="*/ 0 h 2149666"/>
              <a:gd name="connsiteX16" fmla="*/ 2538324 w 6095329"/>
              <a:gd name="connsiteY16" fmla="*/ 0 h 2149666"/>
              <a:gd name="connsiteX17" fmla="*/ 3557005 w 6095329"/>
              <a:gd name="connsiteY17" fmla="*/ 0 h 2149666"/>
              <a:gd name="connsiteX18" fmla="*/ 6070276 w 6095329"/>
              <a:gd name="connsiteY18" fmla="*/ 0 h 2149666"/>
              <a:gd name="connsiteX19" fmla="*/ 6095329 w 6095329"/>
              <a:gd name="connsiteY19" fmla="*/ 0 h 214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5329" h="2149666">
                <a:moveTo>
                  <a:pt x="6070276" y="2122810"/>
                </a:moveTo>
                <a:lnTo>
                  <a:pt x="6070276" y="26856"/>
                </a:lnTo>
                <a:lnTo>
                  <a:pt x="3557005" y="26856"/>
                </a:lnTo>
                <a:lnTo>
                  <a:pt x="2538324" y="26856"/>
                </a:lnTo>
                <a:lnTo>
                  <a:pt x="25053" y="26856"/>
                </a:lnTo>
                <a:lnTo>
                  <a:pt x="25053" y="2122810"/>
                </a:lnTo>
                <a:lnTo>
                  <a:pt x="2538324" y="2122810"/>
                </a:lnTo>
                <a:lnTo>
                  <a:pt x="3557005" y="2122810"/>
                </a:lnTo>
                <a:close/>
                <a:moveTo>
                  <a:pt x="6095329" y="2149666"/>
                </a:moveTo>
                <a:lnTo>
                  <a:pt x="6070276" y="2149666"/>
                </a:lnTo>
                <a:lnTo>
                  <a:pt x="3557005" y="2149666"/>
                </a:lnTo>
                <a:lnTo>
                  <a:pt x="2538324" y="2149666"/>
                </a:lnTo>
                <a:lnTo>
                  <a:pt x="25053" y="2149666"/>
                </a:lnTo>
                <a:lnTo>
                  <a:pt x="0" y="2149666"/>
                </a:lnTo>
                <a:lnTo>
                  <a:pt x="0" y="0"/>
                </a:lnTo>
                <a:lnTo>
                  <a:pt x="25053" y="0"/>
                </a:lnTo>
                <a:lnTo>
                  <a:pt x="2538324" y="0"/>
                </a:lnTo>
                <a:lnTo>
                  <a:pt x="3557005" y="0"/>
                </a:lnTo>
                <a:lnTo>
                  <a:pt x="6070276" y="0"/>
                </a:lnTo>
                <a:lnTo>
                  <a:pt x="6095329" y="0"/>
                </a:lnTo>
                <a:close/>
              </a:path>
            </a:pathLst>
          </a:custGeom>
          <a:solidFill>
            <a:schemeClr val="accent3"/>
          </a:solidFill>
          <a:ln w="9525">
            <a:noFill/>
            <a:miter lim="800000"/>
            <a:headEnd/>
            <a:tailEnd/>
          </a:ln>
        </p:spPr>
        <p:txBody>
          <a:bodyPr vert="horz" wrap="square" lIns="91440" tIns="45720" rIns="91440" bIns="45720" numCol="1" anchor="t" anchorCtr="0" compatLnSpc="1">
            <a:prstTxWarp prst="textNoShape">
              <a:avLst/>
            </a:prstTxWarp>
            <a:noAutofit/>
          </a:bodyPr>
          <a:lstStyle/>
          <a:p>
            <a:endParaRPr lang="en-US" noProof="0" dirty="0"/>
          </a:p>
        </p:txBody>
      </p:sp>
    </p:spTree>
    <p:extLst>
      <p:ext uri="{BB962C8B-B14F-4D97-AF65-F5344CB8AC3E}">
        <p14:creationId xmlns:p14="http://schemas.microsoft.com/office/powerpoint/2010/main" val="391393073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Title Subtitle Content and half Image_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021648"/>
            <a:ext cx="5090157" cy="1884265"/>
          </a:xfrm>
        </p:spPr>
        <p:txBody>
          <a:bodyPr lIns="91440" rIns="9144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3429000"/>
            <a:ext cx="5090157" cy="424732"/>
          </a:xfrm>
          <a:noFill/>
        </p:spPr>
        <p:txBody>
          <a:bodyPr wrap="square" lIns="91440" rIns="91440">
            <a:spAutoFit/>
          </a:bodyPr>
          <a:lstStyle>
            <a:lvl1pPr marL="0" indent="0">
              <a:buNone/>
              <a:defRPr sz="2400" b="1">
                <a:solidFill>
                  <a:schemeClr val="tx2"/>
                </a:solidFill>
              </a:defRPr>
            </a:lvl1pPr>
          </a:lstStyle>
          <a:p>
            <a:pPr lvl="0"/>
            <a:r>
              <a:rPr lang="en-US" noProof="0"/>
              <a:t>ADD ADDITIONAL TEXT </a:t>
            </a:r>
          </a:p>
        </p:txBody>
      </p:sp>
      <p:sp>
        <p:nvSpPr>
          <p:cNvPr id="12" name="Content Placeholder 6">
            <a:extLst>
              <a:ext uri="{FF2B5EF4-FFF2-40B4-BE49-F238E27FC236}">
                <a16:creationId xmlns:a16="http://schemas.microsoft.com/office/drawing/2014/main" id="{2E79C3B8-3CB6-4D76-8182-4489C35C869A}"/>
              </a:ext>
            </a:extLst>
          </p:cNvPr>
          <p:cNvSpPr>
            <a:spLocks noGrp="1"/>
          </p:cNvSpPr>
          <p:nvPr>
            <p:ph sz="quarter" idx="19"/>
          </p:nvPr>
        </p:nvSpPr>
        <p:spPr>
          <a:xfrm>
            <a:off x="6527803" y="4021648"/>
            <a:ext cx="5090157" cy="1884265"/>
          </a:xfrm>
        </p:spPr>
        <p:txBody>
          <a:bodyPr lIns="91440" rIns="9144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7">
            <a:extLst>
              <a:ext uri="{FF2B5EF4-FFF2-40B4-BE49-F238E27FC236}">
                <a16:creationId xmlns:a16="http://schemas.microsoft.com/office/drawing/2014/main" id="{0CBC5711-960A-4093-BF8D-E1FB5C4179A9}"/>
              </a:ext>
            </a:extLst>
          </p:cNvPr>
          <p:cNvSpPr>
            <a:spLocks noGrp="1"/>
          </p:cNvSpPr>
          <p:nvPr>
            <p:ph type="body" sz="quarter" idx="20" hasCustomPrompt="1"/>
          </p:nvPr>
        </p:nvSpPr>
        <p:spPr>
          <a:xfrm>
            <a:off x="6527803" y="3429000"/>
            <a:ext cx="5090157" cy="424732"/>
          </a:xfrm>
          <a:noFill/>
        </p:spPr>
        <p:txBody>
          <a:bodyPr wrap="square" lIns="91440" rIns="91440">
            <a:spAutoFit/>
          </a:bodyPr>
          <a:lstStyle>
            <a:lvl1pPr marL="0" indent="0">
              <a:buNone/>
              <a:defRPr sz="2400" b="1">
                <a:solidFill>
                  <a:schemeClr val="accent2"/>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423061"/>
            <a:ext cx="711197" cy="723544"/>
          </a:xfrm>
        </p:spPr>
        <p:txBody>
          <a:bodyPr anchor="ctr"/>
          <a:lstStyle>
            <a:lvl1pPr marL="0" indent="0" algn="ctr">
              <a:buNone/>
              <a:defRPr/>
            </a:lvl1pPr>
          </a:lstStyle>
          <a:p>
            <a:r>
              <a:rPr lang="en-US" noProof="0" dirty="0"/>
              <a:t>Icon</a:t>
            </a:r>
          </a:p>
        </p:txBody>
      </p:sp>
      <p:sp>
        <p:nvSpPr>
          <p:cNvPr id="15" name="Picture Placeholder 7">
            <a:extLst>
              <a:ext uri="{FF2B5EF4-FFF2-40B4-BE49-F238E27FC236}">
                <a16:creationId xmlns:a16="http://schemas.microsoft.com/office/drawing/2014/main" id="{6C4C965C-0B8E-48F5-AAAC-C3237DCB2911}"/>
              </a:ext>
              <a:ext uri="{C183D7F6-B498-43B3-948B-1728B52AA6E4}">
                <adec:decorative xmlns:adec="http://schemas.microsoft.com/office/drawing/2017/decorative" val="1"/>
              </a:ext>
            </a:extLst>
          </p:cNvPr>
          <p:cNvSpPr>
            <a:spLocks noGrp="1"/>
          </p:cNvSpPr>
          <p:nvPr>
            <p:ph type="pic" sz="quarter" idx="22" hasCustomPrompt="1"/>
          </p:nvPr>
        </p:nvSpPr>
        <p:spPr>
          <a:xfrm>
            <a:off x="6527803" y="2423061"/>
            <a:ext cx="711197" cy="723544"/>
          </a:xfrm>
        </p:spPr>
        <p:txBody>
          <a:bodyPr anchor="ctr"/>
          <a:lstStyle>
            <a:lvl1pPr marL="0" indent="0" algn="ctr">
              <a:buNone/>
              <a:defRPr/>
            </a:lvl1pPr>
          </a:lstStyle>
          <a:p>
            <a:r>
              <a:rPr lang="en-US" noProof="0" dirty="0"/>
              <a:t>Icon</a:t>
            </a:r>
          </a:p>
        </p:txBody>
      </p:sp>
      <p:sp>
        <p:nvSpPr>
          <p:cNvPr id="17" name="Slide Number Placeholder 5">
            <a:extLst>
              <a:ext uri="{FF2B5EF4-FFF2-40B4-BE49-F238E27FC236}">
                <a16:creationId xmlns:a16="http://schemas.microsoft.com/office/drawing/2014/main" id="{C94646A1-59D8-49D7-B0E1-B7771AB22D4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72671507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2_Title Subtitle Content and half Image_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021648"/>
            <a:ext cx="3474720" cy="1884265"/>
          </a:xfrm>
        </p:spPr>
        <p:txBody>
          <a:bodyPr lIns="91440" rIns="9144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3429000"/>
            <a:ext cx="3474720" cy="424732"/>
          </a:xfrm>
          <a:noFill/>
        </p:spPr>
        <p:txBody>
          <a:bodyPr wrap="square" lIns="91440" rIns="91440">
            <a:noAutofit/>
          </a:bodyPr>
          <a:lstStyle>
            <a:lvl1pPr marL="0" indent="0">
              <a:buNone/>
              <a:defRPr sz="2400" b="1">
                <a:solidFill>
                  <a:schemeClr val="tx2"/>
                </a:solidFill>
              </a:defRPr>
            </a:lvl1pPr>
          </a:lstStyle>
          <a:p>
            <a:pPr lvl="0"/>
            <a:r>
              <a:rPr lang="en-US" noProof="0"/>
              <a:t>ADD ADDITIONAL TEXT </a:t>
            </a:r>
          </a:p>
        </p:txBody>
      </p:sp>
      <p:sp>
        <p:nvSpPr>
          <p:cNvPr id="12" name="Content Placeholder 6">
            <a:extLst>
              <a:ext uri="{FF2B5EF4-FFF2-40B4-BE49-F238E27FC236}">
                <a16:creationId xmlns:a16="http://schemas.microsoft.com/office/drawing/2014/main" id="{2E79C3B8-3CB6-4D76-8182-4489C35C869A}"/>
              </a:ext>
            </a:extLst>
          </p:cNvPr>
          <p:cNvSpPr>
            <a:spLocks noGrp="1"/>
          </p:cNvSpPr>
          <p:nvPr>
            <p:ph sz="quarter" idx="19"/>
          </p:nvPr>
        </p:nvSpPr>
        <p:spPr>
          <a:xfrm>
            <a:off x="4358640" y="4021648"/>
            <a:ext cx="3474720" cy="1884265"/>
          </a:xfrm>
        </p:spPr>
        <p:txBody>
          <a:bodyPr lIns="91440" rIns="9144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7">
            <a:extLst>
              <a:ext uri="{FF2B5EF4-FFF2-40B4-BE49-F238E27FC236}">
                <a16:creationId xmlns:a16="http://schemas.microsoft.com/office/drawing/2014/main" id="{0CBC5711-960A-4093-BF8D-E1FB5C4179A9}"/>
              </a:ext>
            </a:extLst>
          </p:cNvPr>
          <p:cNvSpPr>
            <a:spLocks noGrp="1"/>
          </p:cNvSpPr>
          <p:nvPr>
            <p:ph type="body" sz="quarter" idx="20" hasCustomPrompt="1"/>
          </p:nvPr>
        </p:nvSpPr>
        <p:spPr>
          <a:xfrm>
            <a:off x="4358640" y="3429000"/>
            <a:ext cx="3474720" cy="424732"/>
          </a:xfrm>
          <a:noFill/>
        </p:spPr>
        <p:txBody>
          <a:bodyPr wrap="square" lIns="91440" rIns="91440">
            <a:noAutofit/>
          </a:bodyPr>
          <a:lstStyle>
            <a:lvl1pPr marL="0" indent="0">
              <a:buNone/>
              <a:defRPr sz="2400" b="1">
                <a:solidFill>
                  <a:schemeClr val="accent5"/>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423061"/>
            <a:ext cx="711197" cy="723544"/>
          </a:xfrm>
        </p:spPr>
        <p:txBody>
          <a:bodyPr anchor="ctr"/>
          <a:lstStyle>
            <a:lvl1pPr marL="0" indent="0" algn="ctr">
              <a:buNone/>
              <a:defRPr/>
            </a:lvl1pPr>
          </a:lstStyle>
          <a:p>
            <a:r>
              <a:rPr lang="en-US" noProof="0" dirty="0"/>
              <a:t>Icon</a:t>
            </a:r>
          </a:p>
        </p:txBody>
      </p:sp>
      <p:sp>
        <p:nvSpPr>
          <p:cNvPr id="15" name="Picture Placeholder 7">
            <a:extLst>
              <a:ext uri="{FF2B5EF4-FFF2-40B4-BE49-F238E27FC236}">
                <a16:creationId xmlns:a16="http://schemas.microsoft.com/office/drawing/2014/main" id="{6C4C965C-0B8E-48F5-AAAC-C3237DCB2911}"/>
              </a:ext>
              <a:ext uri="{C183D7F6-B498-43B3-948B-1728B52AA6E4}">
                <adec:decorative xmlns:adec="http://schemas.microsoft.com/office/drawing/2017/decorative" val="1"/>
              </a:ext>
            </a:extLst>
          </p:cNvPr>
          <p:cNvSpPr>
            <a:spLocks noGrp="1"/>
          </p:cNvSpPr>
          <p:nvPr>
            <p:ph type="pic" sz="quarter" idx="22" hasCustomPrompt="1"/>
          </p:nvPr>
        </p:nvSpPr>
        <p:spPr>
          <a:xfrm>
            <a:off x="4358640" y="2423061"/>
            <a:ext cx="711197" cy="723544"/>
          </a:xfrm>
        </p:spPr>
        <p:txBody>
          <a:bodyPr anchor="ctr"/>
          <a:lstStyle>
            <a:lvl1pPr marL="0" indent="0" algn="ctr">
              <a:buNone/>
              <a:defRPr/>
            </a:lvl1pPr>
          </a:lstStyle>
          <a:p>
            <a:r>
              <a:rPr lang="en-US" noProof="0" dirty="0"/>
              <a:t>Icon</a:t>
            </a:r>
          </a:p>
        </p:txBody>
      </p:sp>
      <p:sp>
        <p:nvSpPr>
          <p:cNvPr id="16" name="Content Placeholder 6">
            <a:extLst>
              <a:ext uri="{FF2B5EF4-FFF2-40B4-BE49-F238E27FC236}">
                <a16:creationId xmlns:a16="http://schemas.microsoft.com/office/drawing/2014/main" id="{F4C1E55C-86D8-4053-9865-59D5B4F8A350}"/>
              </a:ext>
            </a:extLst>
          </p:cNvPr>
          <p:cNvSpPr>
            <a:spLocks noGrp="1"/>
          </p:cNvSpPr>
          <p:nvPr>
            <p:ph sz="quarter" idx="23"/>
          </p:nvPr>
        </p:nvSpPr>
        <p:spPr>
          <a:xfrm>
            <a:off x="8168640" y="4021648"/>
            <a:ext cx="3474720" cy="1884265"/>
          </a:xfrm>
        </p:spPr>
        <p:txBody>
          <a:bodyPr lIns="91440" rIns="9144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3B68B60C-9D86-4961-A5CE-AB650CA3364D}"/>
              </a:ext>
            </a:extLst>
          </p:cNvPr>
          <p:cNvSpPr>
            <a:spLocks noGrp="1"/>
          </p:cNvSpPr>
          <p:nvPr>
            <p:ph type="body" sz="quarter" idx="24" hasCustomPrompt="1"/>
          </p:nvPr>
        </p:nvSpPr>
        <p:spPr>
          <a:xfrm>
            <a:off x="8168640" y="3429000"/>
            <a:ext cx="3474720" cy="424732"/>
          </a:xfrm>
          <a:noFill/>
        </p:spPr>
        <p:txBody>
          <a:bodyPr wrap="square" lIns="91440" rIns="91440">
            <a:noAutofit/>
          </a:bodyPr>
          <a:lstStyle>
            <a:lvl1pPr marL="0" indent="0">
              <a:buNone/>
              <a:defRPr sz="2400" b="1">
                <a:solidFill>
                  <a:schemeClr val="accent2"/>
                </a:solidFill>
              </a:defRPr>
            </a:lvl1pPr>
          </a:lstStyle>
          <a:p>
            <a:pPr lvl="0"/>
            <a:r>
              <a:rPr lang="en-US" noProof="0"/>
              <a:t>ADD ADDITIONAL TEXT </a:t>
            </a:r>
          </a:p>
        </p:txBody>
      </p:sp>
      <p:sp>
        <p:nvSpPr>
          <p:cNvPr id="19" name="Picture Placeholder 7">
            <a:extLst>
              <a:ext uri="{FF2B5EF4-FFF2-40B4-BE49-F238E27FC236}">
                <a16:creationId xmlns:a16="http://schemas.microsoft.com/office/drawing/2014/main" id="{AFE200E7-D3F0-41C3-92B0-E09677035AD0}"/>
              </a:ext>
              <a:ext uri="{C183D7F6-B498-43B3-948B-1728B52AA6E4}">
                <adec:decorative xmlns:adec="http://schemas.microsoft.com/office/drawing/2017/decorative" val="1"/>
              </a:ext>
            </a:extLst>
          </p:cNvPr>
          <p:cNvSpPr>
            <a:spLocks noGrp="1"/>
          </p:cNvSpPr>
          <p:nvPr>
            <p:ph type="pic" sz="quarter" idx="25" hasCustomPrompt="1"/>
          </p:nvPr>
        </p:nvSpPr>
        <p:spPr>
          <a:xfrm>
            <a:off x="8168336" y="2423061"/>
            <a:ext cx="711197" cy="723544"/>
          </a:xfrm>
        </p:spPr>
        <p:txBody>
          <a:bodyPr anchor="ctr"/>
          <a:lstStyle>
            <a:lvl1pPr marL="0" indent="0" algn="ctr">
              <a:buNone/>
              <a:defRPr/>
            </a:lvl1pPr>
          </a:lstStyle>
          <a:p>
            <a:r>
              <a:rPr lang="en-US" noProof="0" dirty="0"/>
              <a:t>Icon</a:t>
            </a:r>
          </a:p>
        </p:txBody>
      </p:sp>
      <p:sp>
        <p:nvSpPr>
          <p:cNvPr id="21" name="Slide Number Placeholder 5">
            <a:extLst>
              <a:ext uri="{FF2B5EF4-FFF2-40B4-BE49-F238E27FC236}">
                <a16:creationId xmlns:a16="http://schemas.microsoft.com/office/drawing/2014/main" id="{520633DF-6AFD-4B07-9AFD-09317A9CC680}"/>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114189339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Icon Content 2 row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5562600" y="2438400"/>
            <a:ext cx="5901458" cy="975260"/>
          </a:xfrm>
        </p:spPr>
        <p:txBody>
          <a:bodyPr lIns="91440" rIns="91440" anchor="ctr">
            <a:noAutofit/>
          </a:bodyPr>
          <a:lstStyle>
            <a:lvl1pPr>
              <a:defRPr/>
            </a:lvl1pPr>
          </a:lstStyle>
          <a:p>
            <a:pPr lvl="0"/>
            <a:r>
              <a:rPr lang="en-US" noProof="0"/>
              <a:t>Description text </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524000" y="2713664"/>
            <a:ext cx="3474720" cy="424732"/>
          </a:xfrm>
          <a:noFill/>
        </p:spPr>
        <p:txBody>
          <a:bodyPr wrap="square" lIns="91440" rIns="91440">
            <a:noAutofit/>
          </a:bodyPr>
          <a:lstStyle>
            <a:lvl1pPr marL="0" indent="0">
              <a:buNone/>
              <a:defRPr sz="2400" b="1">
                <a:solidFill>
                  <a:schemeClr val="tx2"/>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564258"/>
            <a:ext cx="711197" cy="723544"/>
          </a:xfrm>
        </p:spPr>
        <p:txBody>
          <a:bodyPr anchor="ctr"/>
          <a:lstStyle>
            <a:lvl1pPr marL="0" indent="0" algn="ctr">
              <a:buNone/>
              <a:defRPr/>
            </a:lvl1pPr>
          </a:lstStyle>
          <a:p>
            <a:r>
              <a:rPr lang="en-US" noProof="0" dirty="0"/>
              <a:t>Icon</a:t>
            </a:r>
          </a:p>
        </p:txBody>
      </p:sp>
      <p:sp>
        <p:nvSpPr>
          <p:cNvPr id="20" name="Content Placeholder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5562600" y="4391622"/>
            <a:ext cx="5901458" cy="975260"/>
          </a:xfrm>
        </p:spPr>
        <p:txBody>
          <a:bodyPr lIns="91440" rIns="91440" anchor="ctr">
            <a:noAutofit/>
          </a:bodyPr>
          <a:lstStyle>
            <a:lvl1pPr>
              <a:defRPr/>
            </a:lvl1pPr>
          </a:lstStyle>
          <a:p>
            <a:pPr lvl="0"/>
            <a:r>
              <a:rPr lang="en-US" noProof="0"/>
              <a:t>Description text </a:t>
            </a:r>
          </a:p>
        </p:txBody>
      </p:sp>
      <p:sp>
        <p:nvSpPr>
          <p:cNvPr id="21" name="Text Placeholder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1524000" y="4666886"/>
            <a:ext cx="3474720" cy="424732"/>
          </a:xfrm>
          <a:noFill/>
        </p:spPr>
        <p:txBody>
          <a:bodyPr wrap="square" lIns="91440" rIns="91440">
            <a:noAutofit/>
          </a:bodyPr>
          <a:lstStyle>
            <a:lvl1pPr marL="0" indent="0">
              <a:buNone/>
              <a:defRPr sz="2400" b="1">
                <a:solidFill>
                  <a:schemeClr val="accent5"/>
                </a:solidFill>
              </a:defRPr>
            </a:lvl1pPr>
          </a:lstStyle>
          <a:p>
            <a:pPr lvl="0"/>
            <a:r>
              <a:rPr lang="en-US" noProof="0"/>
              <a:t>ADD ADDITIONAL TEXT </a:t>
            </a:r>
          </a:p>
        </p:txBody>
      </p:sp>
      <p:sp>
        <p:nvSpPr>
          <p:cNvPr id="22" name="Picture Placeholder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548944" y="4517480"/>
            <a:ext cx="711197" cy="723544"/>
          </a:xfrm>
        </p:spPr>
        <p:txBody>
          <a:bodyPr anchor="ctr"/>
          <a:lstStyle>
            <a:lvl1pPr marL="0" indent="0" algn="ctr">
              <a:buNone/>
              <a:defRPr/>
            </a:lvl1pPr>
          </a:lstStyle>
          <a:p>
            <a:r>
              <a:rPr lang="en-US" noProof="0" dirty="0"/>
              <a:t>Icon</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126935953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Icon Content 3 row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5562600" y="2423061"/>
            <a:ext cx="5901458" cy="1005939"/>
          </a:xfrm>
        </p:spPr>
        <p:txBody>
          <a:bodyPr lIns="91440" rIns="91440"/>
          <a:lstStyle>
            <a:lvl1pPr>
              <a:defRPr/>
            </a:lvl1pPr>
          </a:lstStyle>
          <a:p>
            <a:pPr lvl="0"/>
            <a:r>
              <a:rPr lang="en-US" noProof="0"/>
              <a:t>Description text </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524000" y="2713664"/>
            <a:ext cx="3810000" cy="424732"/>
          </a:xfrm>
          <a:noFill/>
        </p:spPr>
        <p:txBody>
          <a:bodyPr wrap="square" lIns="91440" rIns="91440" anchor="ctr">
            <a:spAutoFit/>
          </a:bodyPr>
          <a:lstStyle>
            <a:lvl1pPr marL="0" indent="0">
              <a:buNone/>
              <a:defRPr sz="2400" b="1">
                <a:solidFill>
                  <a:schemeClr val="tx2"/>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564258"/>
            <a:ext cx="711197" cy="723544"/>
          </a:xfrm>
        </p:spPr>
        <p:txBody>
          <a:bodyPr anchor="ctr"/>
          <a:lstStyle>
            <a:lvl1pPr marL="0" indent="0" algn="ctr">
              <a:buNone/>
              <a:defRPr/>
            </a:lvl1pPr>
          </a:lstStyle>
          <a:p>
            <a:r>
              <a:rPr lang="en-US" noProof="0" dirty="0"/>
              <a:t>Icon</a:t>
            </a:r>
          </a:p>
        </p:txBody>
      </p:sp>
      <p:sp>
        <p:nvSpPr>
          <p:cNvPr id="20" name="Content Placeholder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5562600" y="3556396"/>
            <a:ext cx="5901458" cy="1005939"/>
          </a:xfrm>
        </p:spPr>
        <p:txBody>
          <a:bodyPr lIns="91440" rIns="91440"/>
          <a:lstStyle>
            <a:lvl1pPr>
              <a:defRPr/>
            </a:lvl1pPr>
          </a:lstStyle>
          <a:p>
            <a:pPr lvl="0"/>
            <a:r>
              <a:rPr lang="en-US" noProof="0"/>
              <a:t>Description text </a:t>
            </a:r>
          </a:p>
        </p:txBody>
      </p:sp>
      <p:sp>
        <p:nvSpPr>
          <p:cNvPr id="21" name="Text Placeholder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1524000" y="3846999"/>
            <a:ext cx="3810000" cy="424732"/>
          </a:xfrm>
          <a:noFill/>
        </p:spPr>
        <p:txBody>
          <a:bodyPr wrap="square" lIns="91440" rIns="91440" anchor="ctr">
            <a:spAutoFit/>
          </a:bodyPr>
          <a:lstStyle>
            <a:lvl1pPr marL="0" indent="0">
              <a:buNone/>
              <a:defRPr sz="2400" b="1">
                <a:solidFill>
                  <a:schemeClr val="accent5"/>
                </a:solidFill>
              </a:defRPr>
            </a:lvl1pPr>
          </a:lstStyle>
          <a:p>
            <a:pPr lvl="0"/>
            <a:r>
              <a:rPr lang="en-US" noProof="0"/>
              <a:t>ADD ADDITIONAL TEXT </a:t>
            </a:r>
          </a:p>
        </p:txBody>
      </p:sp>
      <p:sp>
        <p:nvSpPr>
          <p:cNvPr id="22" name="Picture Placeholder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548944" y="3697593"/>
            <a:ext cx="711197" cy="723544"/>
          </a:xfrm>
        </p:spPr>
        <p:txBody>
          <a:bodyPr anchor="ctr"/>
          <a:lstStyle>
            <a:lvl1pPr marL="0" indent="0" algn="ctr">
              <a:buNone/>
              <a:defRPr/>
            </a:lvl1pPr>
          </a:lstStyle>
          <a:p>
            <a:r>
              <a:rPr lang="en-US" noProof="0" dirty="0"/>
              <a:t>Icon</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13" name="Content Placeholder 6">
            <a:extLst>
              <a:ext uri="{FF2B5EF4-FFF2-40B4-BE49-F238E27FC236}">
                <a16:creationId xmlns:a16="http://schemas.microsoft.com/office/drawing/2014/main" id="{3FD6DDB9-4D92-43F8-B746-ABBAB109CA1E}"/>
              </a:ext>
            </a:extLst>
          </p:cNvPr>
          <p:cNvSpPr>
            <a:spLocks noGrp="1"/>
          </p:cNvSpPr>
          <p:nvPr>
            <p:ph sz="quarter" idx="25" hasCustomPrompt="1"/>
          </p:nvPr>
        </p:nvSpPr>
        <p:spPr>
          <a:xfrm>
            <a:off x="5562600" y="4689732"/>
            <a:ext cx="5901458" cy="1005939"/>
          </a:xfrm>
        </p:spPr>
        <p:txBody>
          <a:bodyPr lIns="91440" rIns="91440"/>
          <a:lstStyle>
            <a:lvl1pPr>
              <a:defRPr/>
            </a:lvl1pPr>
          </a:lstStyle>
          <a:p>
            <a:pPr lvl="0"/>
            <a:r>
              <a:rPr lang="en-US" noProof="0"/>
              <a:t>Description text </a:t>
            </a:r>
          </a:p>
        </p:txBody>
      </p:sp>
      <p:sp>
        <p:nvSpPr>
          <p:cNvPr id="17" name="Text Placeholder 7">
            <a:extLst>
              <a:ext uri="{FF2B5EF4-FFF2-40B4-BE49-F238E27FC236}">
                <a16:creationId xmlns:a16="http://schemas.microsoft.com/office/drawing/2014/main" id="{13E2F95F-BD26-4AA8-941E-3993C9F1DBBC}"/>
              </a:ext>
            </a:extLst>
          </p:cNvPr>
          <p:cNvSpPr>
            <a:spLocks noGrp="1"/>
          </p:cNvSpPr>
          <p:nvPr>
            <p:ph type="body" sz="quarter" idx="26" hasCustomPrompt="1"/>
          </p:nvPr>
        </p:nvSpPr>
        <p:spPr>
          <a:xfrm>
            <a:off x="1524000" y="4980335"/>
            <a:ext cx="3810000" cy="424732"/>
          </a:xfrm>
          <a:noFill/>
        </p:spPr>
        <p:txBody>
          <a:bodyPr wrap="square" lIns="91440" rIns="91440" anchor="ctr">
            <a:spAutoFit/>
          </a:bodyPr>
          <a:lstStyle>
            <a:lvl1pPr marL="0" indent="0">
              <a:buNone/>
              <a:defRPr sz="2400" b="1">
                <a:solidFill>
                  <a:schemeClr val="accent6"/>
                </a:solidFill>
              </a:defRPr>
            </a:lvl1pPr>
          </a:lstStyle>
          <a:p>
            <a:pPr lvl="0"/>
            <a:r>
              <a:rPr lang="en-US" noProof="0"/>
              <a:t>ADD ADDITIONAL TEXT </a:t>
            </a:r>
          </a:p>
        </p:txBody>
      </p:sp>
      <p:sp>
        <p:nvSpPr>
          <p:cNvPr id="19" name="Picture Placeholder 7">
            <a:extLst>
              <a:ext uri="{FF2B5EF4-FFF2-40B4-BE49-F238E27FC236}">
                <a16:creationId xmlns:a16="http://schemas.microsoft.com/office/drawing/2014/main" id="{68F52DD2-B3F0-4652-8C7B-96406F99FC14}"/>
              </a:ext>
              <a:ext uri="{C183D7F6-B498-43B3-948B-1728B52AA6E4}">
                <adec:decorative xmlns:adec="http://schemas.microsoft.com/office/drawing/2017/decorative" val="1"/>
              </a:ext>
            </a:extLst>
          </p:cNvPr>
          <p:cNvSpPr>
            <a:spLocks noGrp="1"/>
          </p:cNvSpPr>
          <p:nvPr>
            <p:ph type="pic" sz="quarter" idx="27" hasCustomPrompt="1"/>
          </p:nvPr>
        </p:nvSpPr>
        <p:spPr>
          <a:xfrm>
            <a:off x="548944" y="4830929"/>
            <a:ext cx="711197" cy="723544"/>
          </a:xfrm>
        </p:spPr>
        <p:txBody>
          <a:bodyPr anchor="ctr"/>
          <a:lstStyle>
            <a:lvl1pPr marL="0" indent="0" algn="ctr">
              <a:buNone/>
              <a:defRPr/>
            </a:lvl1pPr>
          </a:lstStyle>
          <a:p>
            <a:r>
              <a:rPr lang="en-US" noProof="0" dirty="0"/>
              <a:t>Icon</a:t>
            </a:r>
          </a:p>
        </p:txBody>
      </p:sp>
    </p:spTree>
    <p:extLst>
      <p:ext uri="{BB962C8B-B14F-4D97-AF65-F5344CB8AC3E}">
        <p14:creationId xmlns:p14="http://schemas.microsoft.com/office/powerpoint/2010/main" val="241072959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Side patch Icon Content 3 rows">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7151214" y="2035302"/>
            <a:ext cx="4312844" cy="914490"/>
          </a:xfrm>
        </p:spPr>
        <p:txBody>
          <a:bodyPr lIns="91440" rIns="91440" anchor="ctr">
            <a:noAutofit/>
          </a:bodyPr>
          <a:lstStyle>
            <a:lvl1pPr marL="0" indent="0">
              <a:buNone/>
              <a:defRPr sz="1400"/>
            </a:lvl1pPr>
          </a:lstStyle>
          <a:p>
            <a:pPr lvl="0"/>
            <a:r>
              <a:rPr lang="en-US" noProof="0"/>
              <a:t>Description text </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624840" y="2280181"/>
            <a:ext cx="4937760" cy="424732"/>
          </a:xfrm>
          <a:noFill/>
        </p:spPr>
        <p:txBody>
          <a:bodyPr wrap="square" lIns="91440" rIns="91440" anchor="ctr">
            <a:noAutofit/>
          </a:bodyPr>
          <a:lstStyle>
            <a:lvl1pPr marL="0" indent="0" algn="r">
              <a:buNone/>
              <a:defRPr sz="2000" b="1">
                <a:solidFill>
                  <a:schemeClr val="tx2"/>
                </a:solidFill>
              </a:defRPr>
            </a:lvl1pPr>
          </a:lstStyle>
          <a:p>
            <a:pPr lvl="0"/>
            <a:r>
              <a:rPr lang="en-US" noProof="0"/>
              <a:t>ADD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756426" y="1935993"/>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dirty="0"/>
              <a:t>Icon</a:t>
            </a:r>
          </a:p>
        </p:txBody>
      </p:sp>
      <p:sp>
        <p:nvSpPr>
          <p:cNvPr id="20" name="Content Placeholder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6071132" y="3576256"/>
            <a:ext cx="5392925" cy="914490"/>
          </a:xfrm>
        </p:spPr>
        <p:txBody>
          <a:bodyPr lIns="91440" rIns="91440" anchor="ctr">
            <a:noAutofit/>
          </a:bodyPr>
          <a:lstStyle>
            <a:lvl1pPr marL="0" indent="0">
              <a:buNone/>
              <a:defRPr sz="1400"/>
            </a:lvl1pPr>
          </a:lstStyle>
          <a:p>
            <a:pPr lvl="0"/>
            <a:r>
              <a:rPr lang="en-US" noProof="0"/>
              <a:t>Description text </a:t>
            </a:r>
          </a:p>
        </p:txBody>
      </p:sp>
      <p:sp>
        <p:nvSpPr>
          <p:cNvPr id="21" name="Text Placeholder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548640" y="3846999"/>
            <a:ext cx="4023360" cy="424732"/>
          </a:xfrm>
          <a:noFill/>
        </p:spPr>
        <p:txBody>
          <a:bodyPr wrap="square" lIns="91440" rIns="91440" anchor="ctr">
            <a:noAutofit/>
          </a:bodyPr>
          <a:lstStyle>
            <a:lvl1pPr marL="0" indent="0" algn="r">
              <a:buNone/>
              <a:defRPr sz="2000" b="1">
                <a:solidFill>
                  <a:schemeClr val="accent5"/>
                </a:solidFill>
              </a:defRPr>
            </a:lvl1pPr>
          </a:lstStyle>
          <a:p>
            <a:pPr lvl="0"/>
            <a:r>
              <a:rPr lang="en-US" noProof="0"/>
              <a:t>ADD TEXT </a:t>
            </a:r>
          </a:p>
        </p:txBody>
      </p:sp>
      <p:sp>
        <p:nvSpPr>
          <p:cNvPr id="22" name="Picture Placeholder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4774508" y="3502811"/>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dirty="0"/>
              <a:t>Icon</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13" name="Content Placeholder 6">
            <a:extLst>
              <a:ext uri="{FF2B5EF4-FFF2-40B4-BE49-F238E27FC236}">
                <a16:creationId xmlns:a16="http://schemas.microsoft.com/office/drawing/2014/main" id="{3FD6DDB9-4D92-43F8-B746-ABBAB109CA1E}"/>
              </a:ext>
            </a:extLst>
          </p:cNvPr>
          <p:cNvSpPr>
            <a:spLocks noGrp="1"/>
          </p:cNvSpPr>
          <p:nvPr>
            <p:ph sz="quarter" idx="25" hasCustomPrompt="1"/>
          </p:nvPr>
        </p:nvSpPr>
        <p:spPr>
          <a:xfrm>
            <a:off x="4949699" y="5117210"/>
            <a:ext cx="6514359" cy="914490"/>
          </a:xfrm>
        </p:spPr>
        <p:txBody>
          <a:bodyPr lIns="91440" rIns="91440" anchor="ctr">
            <a:noAutofit/>
          </a:bodyPr>
          <a:lstStyle>
            <a:lvl1pPr marL="0" indent="0">
              <a:buNone/>
              <a:defRPr sz="1400"/>
            </a:lvl1pPr>
          </a:lstStyle>
          <a:p>
            <a:pPr lvl="0"/>
            <a:r>
              <a:rPr lang="en-US" noProof="0"/>
              <a:t>Description text </a:t>
            </a:r>
          </a:p>
        </p:txBody>
      </p:sp>
      <p:sp>
        <p:nvSpPr>
          <p:cNvPr id="17" name="Text Placeholder 7">
            <a:extLst>
              <a:ext uri="{FF2B5EF4-FFF2-40B4-BE49-F238E27FC236}">
                <a16:creationId xmlns:a16="http://schemas.microsoft.com/office/drawing/2014/main" id="{13E2F95F-BD26-4AA8-941E-3993C9F1DBBC}"/>
              </a:ext>
            </a:extLst>
          </p:cNvPr>
          <p:cNvSpPr>
            <a:spLocks noGrp="1"/>
          </p:cNvSpPr>
          <p:nvPr>
            <p:ph type="body" sz="quarter" idx="26" hasCustomPrompt="1"/>
          </p:nvPr>
        </p:nvSpPr>
        <p:spPr>
          <a:xfrm>
            <a:off x="548641" y="5362089"/>
            <a:ext cx="2956560" cy="424732"/>
          </a:xfrm>
          <a:noFill/>
        </p:spPr>
        <p:txBody>
          <a:bodyPr wrap="square" lIns="91440" rIns="91440" anchor="ctr">
            <a:noAutofit/>
          </a:bodyPr>
          <a:lstStyle>
            <a:lvl1pPr marL="0" indent="0" algn="r">
              <a:buNone/>
              <a:defRPr sz="2000" b="1">
                <a:solidFill>
                  <a:schemeClr val="accent6"/>
                </a:solidFill>
              </a:defRPr>
            </a:lvl1pPr>
          </a:lstStyle>
          <a:p>
            <a:pPr lvl="0"/>
            <a:r>
              <a:rPr lang="en-US" noProof="0"/>
              <a:t>ADD TEXT </a:t>
            </a:r>
          </a:p>
        </p:txBody>
      </p:sp>
      <p:sp>
        <p:nvSpPr>
          <p:cNvPr id="19" name="Picture Placeholder 7">
            <a:extLst>
              <a:ext uri="{FF2B5EF4-FFF2-40B4-BE49-F238E27FC236}">
                <a16:creationId xmlns:a16="http://schemas.microsoft.com/office/drawing/2014/main" id="{68F52DD2-B3F0-4652-8C7B-96406F99FC14}"/>
              </a:ext>
              <a:ext uri="{C183D7F6-B498-43B3-948B-1728B52AA6E4}">
                <adec:decorative xmlns:adec="http://schemas.microsoft.com/office/drawing/2017/decorative" val="1"/>
              </a:ext>
            </a:extLst>
          </p:cNvPr>
          <p:cNvSpPr>
            <a:spLocks noGrp="1"/>
          </p:cNvSpPr>
          <p:nvPr>
            <p:ph type="pic" sz="quarter" idx="27" hasCustomPrompt="1"/>
          </p:nvPr>
        </p:nvSpPr>
        <p:spPr>
          <a:xfrm>
            <a:off x="3680392" y="5017901"/>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dirty="0"/>
              <a:t>Icon</a:t>
            </a:r>
          </a:p>
        </p:txBody>
      </p:sp>
      <p:sp>
        <p:nvSpPr>
          <p:cNvPr id="35" name="Freeform: Shape 34">
            <a:extLst>
              <a:ext uri="{FF2B5EF4-FFF2-40B4-BE49-F238E27FC236}">
                <a16:creationId xmlns:a16="http://schemas.microsoft.com/office/drawing/2014/main" id="{79F57DF2-7AB9-4D3A-AADE-E93D5621B0F8}"/>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147756366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Side patch Title Only">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15" name="Freeform: Shape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cxnSp>
        <p:nvCxnSpPr>
          <p:cNvPr id="18" name="Straight Connector 17">
            <a:extLst>
              <a:ext uri="{FF2B5EF4-FFF2-40B4-BE49-F238E27FC236}">
                <a16:creationId xmlns:a16="http://schemas.microsoft.com/office/drawing/2014/main" id="{6B4884FC-8C22-42B9-9E84-2B12AC73364F}"/>
              </a:ext>
              <a:ext uri="{C183D7F6-B498-43B3-948B-1728B52AA6E4}">
                <adec:decorative xmlns:adec="http://schemas.microsoft.com/office/drawing/2017/decorative" val="1"/>
              </a:ext>
            </a:extLst>
          </p:cNvPr>
          <p:cNvCxnSpPr/>
          <p:nvPr userDrawn="1"/>
        </p:nvCxnSpPr>
        <p:spPr>
          <a:xfrm>
            <a:off x="2018097"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B9C406-BFD3-481F-9B48-3DCA3A33014F}"/>
              </a:ext>
              <a:ext uri="{C183D7F6-B498-43B3-948B-1728B52AA6E4}">
                <adec:decorative xmlns:adec="http://schemas.microsoft.com/office/drawing/2017/decorative" val="1"/>
              </a:ext>
            </a:extLst>
          </p:cNvPr>
          <p:cNvCxnSpPr/>
          <p:nvPr userDrawn="1"/>
        </p:nvCxnSpPr>
        <p:spPr>
          <a:xfrm>
            <a:off x="5751896"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F3D50D-B3D8-4A41-84D8-4BE250D1BD62}"/>
              </a:ext>
              <a:ext uri="{C183D7F6-B498-43B3-948B-1728B52AA6E4}">
                <adec:decorative xmlns:adec="http://schemas.microsoft.com/office/drawing/2017/decorative" val="1"/>
              </a:ext>
            </a:extLst>
          </p:cNvPr>
          <p:cNvCxnSpPr/>
          <p:nvPr userDrawn="1"/>
        </p:nvCxnSpPr>
        <p:spPr>
          <a:xfrm>
            <a:off x="9485696"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Picture Placeholder 8">
            <a:extLst>
              <a:ext uri="{FF2B5EF4-FFF2-40B4-BE49-F238E27FC236}">
                <a16:creationId xmlns:a16="http://schemas.microsoft.com/office/drawing/2014/main" id="{D7401DA1-CBDE-40D5-856F-25C28280FCB0}"/>
              </a:ext>
              <a:ext uri="{C183D7F6-B498-43B3-948B-1728B52AA6E4}">
                <adec:decorative xmlns:adec="http://schemas.microsoft.com/office/drawing/2017/decorative" val="1"/>
              </a:ext>
            </a:extLst>
          </p:cNvPr>
          <p:cNvSpPr>
            <a:spLocks noGrp="1"/>
          </p:cNvSpPr>
          <p:nvPr>
            <p:ph type="pic" sz="quarter" idx="17" hasCustomPrompt="1"/>
          </p:nvPr>
        </p:nvSpPr>
        <p:spPr>
          <a:xfrm>
            <a:off x="533401"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 1</a:t>
            </a:r>
          </a:p>
        </p:txBody>
      </p:sp>
      <p:sp>
        <p:nvSpPr>
          <p:cNvPr id="30" name="Picture Placeholder 8">
            <a:extLst>
              <a:ext uri="{FF2B5EF4-FFF2-40B4-BE49-F238E27FC236}">
                <a16:creationId xmlns:a16="http://schemas.microsoft.com/office/drawing/2014/main" id="{6321F101-EC7B-4128-A7FA-373AC507D3D4}"/>
              </a:ext>
              <a:ext uri="{C183D7F6-B498-43B3-948B-1728B52AA6E4}">
                <adec:decorative xmlns:adec="http://schemas.microsoft.com/office/drawing/2017/decorative" val="1"/>
              </a:ext>
            </a:extLst>
          </p:cNvPr>
          <p:cNvSpPr>
            <a:spLocks noGrp="1"/>
          </p:cNvSpPr>
          <p:nvPr>
            <p:ph type="pic" sz="quarter" idx="18" hasCustomPrompt="1"/>
          </p:nvPr>
        </p:nvSpPr>
        <p:spPr>
          <a:xfrm>
            <a:off x="4267200"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 2</a:t>
            </a:r>
          </a:p>
        </p:txBody>
      </p:sp>
      <p:sp>
        <p:nvSpPr>
          <p:cNvPr id="31" name="Picture Placeholder 8">
            <a:extLst>
              <a:ext uri="{FF2B5EF4-FFF2-40B4-BE49-F238E27FC236}">
                <a16:creationId xmlns:a16="http://schemas.microsoft.com/office/drawing/2014/main" id="{229667AF-39CB-43E6-8D30-A2DDF8365C21}"/>
              </a:ext>
              <a:ext uri="{C183D7F6-B498-43B3-948B-1728B52AA6E4}">
                <adec:decorative xmlns:adec="http://schemas.microsoft.com/office/drawing/2017/decorative" val="1"/>
              </a:ext>
            </a:extLst>
          </p:cNvPr>
          <p:cNvSpPr>
            <a:spLocks noGrp="1"/>
          </p:cNvSpPr>
          <p:nvPr>
            <p:ph type="pic" sz="quarter" idx="19" hasCustomPrompt="1"/>
          </p:nvPr>
        </p:nvSpPr>
        <p:spPr>
          <a:xfrm>
            <a:off x="8001000"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 3</a:t>
            </a:r>
          </a:p>
        </p:txBody>
      </p:sp>
      <p:sp>
        <p:nvSpPr>
          <p:cNvPr id="32" name="Text Placeholder 7">
            <a:extLst>
              <a:ext uri="{FF2B5EF4-FFF2-40B4-BE49-F238E27FC236}">
                <a16:creationId xmlns:a16="http://schemas.microsoft.com/office/drawing/2014/main" id="{125C62A5-1A39-471E-B819-35EB9F8B0CEE}"/>
              </a:ext>
            </a:extLst>
          </p:cNvPr>
          <p:cNvSpPr>
            <a:spLocks noGrp="1"/>
          </p:cNvSpPr>
          <p:nvPr>
            <p:ph type="body" sz="quarter" idx="16" hasCustomPrompt="1"/>
          </p:nvPr>
        </p:nvSpPr>
        <p:spPr>
          <a:xfrm>
            <a:off x="548640" y="5542992"/>
            <a:ext cx="3642359" cy="424732"/>
          </a:xfrm>
          <a:noFill/>
        </p:spPr>
        <p:txBody>
          <a:bodyPr wrap="square" lIns="91440" rIns="91440" anchor="t">
            <a:noAutofit/>
          </a:bodyPr>
          <a:lstStyle>
            <a:lvl1pPr marL="0" indent="0" algn="ctr">
              <a:spcBef>
                <a:spcPts val="0"/>
              </a:spcBef>
              <a:spcAft>
                <a:spcPts val="0"/>
              </a:spcAft>
              <a:buNone/>
              <a:defRPr sz="2000" b="1">
                <a:solidFill>
                  <a:schemeClr val="tx2"/>
                </a:solidFill>
              </a:defRPr>
            </a:lvl1pPr>
          </a:lstStyle>
          <a:p>
            <a:pPr lvl="0"/>
            <a:r>
              <a:rPr lang="en-US" noProof="0"/>
              <a:t>ADD TEXT </a:t>
            </a:r>
          </a:p>
        </p:txBody>
      </p:sp>
      <p:sp>
        <p:nvSpPr>
          <p:cNvPr id="33" name="Text Placeholder 7">
            <a:extLst>
              <a:ext uri="{FF2B5EF4-FFF2-40B4-BE49-F238E27FC236}">
                <a16:creationId xmlns:a16="http://schemas.microsoft.com/office/drawing/2014/main" id="{EB4CA538-2AD9-458A-B582-2FBFEAF60CFA}"/>
              </a:ext>
            </a:extLst>
          </p:cNvPr>
          <p:cNvSpPr>
            <a:spLocks noGrp="1"/>
          </p:cNvSpPr>
          <p:nvPr>
            <p:ph type="body" sz="quarter" idx="20" hasCustomPrompt="1"/>
          </p:nvPr>
        </p:nvSpPr>
        <p:spPr>
          <a:xfrm>
            <a:off x="4267200" y="5542992"/>
            <a:ext cx="3642359" cy="424732"/>
          </a:xfrm>
          <a:noFill/>
        </p:spPr>
        <p:txBody>
          <a:bodyPr wrap="square" lIns="91440" rIns="91440" anchor="t">
            <a:noAutofit/>
          </a:bodyPr>
          <a:lstStyle>
            <a:lvl1pPr marL="0" indent="0" algn="ctr">
              <a:spcBef>
                <a:spcPts val="0"/>
              </a:spcBef>
              <a:spcAft>
                <a:spcPts val="0"/>
              </a:spcAft>
              <a:buNone/>
              <a:defRPr sz="2000" b="1">
                <a:solidFill>
                  <a:schemeClr val="tx2"/>
                </a:solidFill>
              </a:defRPr>
            </a:lvl1pPr>
          </a:lstStyle>
          <a:p>
            <a:pPr lvl="0"/>
            <a:r>
              <a:rPr lang="en-US" noProof="0"/>
              <a:t>ADD TEXT </a:t>
            </a:r>
          </a:p>
        </p:txBody>
      </p:sp>
      <p:sp>
        <p:nvSpPr>
          <p:cNvPr id="35" name="Text Placeholder 7">
            <a:extLst>
              <a:ext uri="{FF2B5EF4-FFF2-40B4-BE49-F238E27FC236}">
                <a16:creationId xmlns:a16="http://schemas.microsoft.com/office/drawing/2014/main" id="{857C263B-EA99-4350-84C0-08B9746AEC05}"/>
              </a:ext>
            </a:extLst>
          </p:cNvPr>
          <p:cNvSpPr>
            <a:spLocks noGrp="1"/>
          </p:cNvSpPr>
          <p:nvPr>
            <p:ph type="body" sz="quarter" idx="21" hasCustomPrompt="1"/>
          </p:nvPr>
        </p:nvSpPr>
        <p:spPr>
          <a:xfrm>
            <a:off x="8001000" y="5542992"/>
            <a:ext cx="3642359" cy="424732"/>
          </a:xfrm>
          <a:noFill/>
        </p:spPr>
        <p:txBody>
          <a:bodyPr wrap="square" lIns="91440" rIns="91440" anchor="t">
            <a:noAutofit/>
          </a:bodyPr>
          <a:lstStyle>
            <a:lvl1pPr marL="0" indent="0" algn="ctr">
              <a:spcBef>
                <a:spcPts val="0"/>
              </a:spcBef>
              <a:spcAft>
                <a:spcPts val="0"/>
              </a:spcAft>
              <a:buNone/>
              <a:defRPr sz="2000" b="1">
                <a:solidFill>
                  <a:schemeClr val="tx2"/>
                </a:solidFill>
              </a:defRPr>
            </a:lvl1pPr>
          </a:lstStyle>
          <a:p>
            <a:pPr lvl="0"/>
            <a:r>
              <a:rPr lang="en-US" noProof="0"/>
              <a:t>ADD TEXT </a:t>
            </a:r>
          </a:p>
        </p:txBody>
      </p:sp>
    </p:spTree>
    <p:extLst>
      <p:ext uri="{BB962C8B-B14F-4D97-AF65-F5344CB8AC3E}">
        <p14:creationId xmlns:p14="http://schemas.microsoft.com/office/powerpoint/2010/main" val="220111641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15" name="Freeform: Shape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cxnSp>
        <p:nvCxnSpPr>
          <p:cNvPr id="18" name="Straight Connector 17">
            <a:extLst>
              <a:ext uri="{FF2B5EF4-FFF2-40B4-BE49-F238E27FC236}">
                <a16:creationId xmlns:a16="http://schemas.microsoft.com/office/drawing/2014/main" id="{6B4884FC-8C22-42B9-9E84-2B12AC73364F}"/>
              </a:ext>
              <a:ext uri="{C183D7F6-B498-43B3-948B-1728B52AA6E4}">
                <adec:decorative xmlns:adec="http://schemas.microsoft.com/office/drawing/2017/decorative" val="1"/>
              </a:ext>
            </a:extLst>
          </p:cNvPr>
          <p:cNvCxnSpPr/>
          <p:nvPr userDrawn="1"/>
        </p:nvCxnSpPr>
        <p:spPr>
          <a:xfrm>
            <a:off x="1751397" y="5027659"/>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Picture Placeholder 8">
            <a:extLst>
              <a:ext uri="{FF2B5EF4-FFF2-40B4-BE49-F238E27FC236}">
                <a16:creationId xmlns:a16="http://schemas.microsoft.com/office/drawing/2014/main" id="{D7401DA1-CBDE-40D5-856F-25C28280FCB0}"/>
              </a:ext>
              <a:ext uri="{C183D7F6-B498-43B3-948B-1728B52AA6E4}">
                <adec:decorative xmlns:adec="http://schemas.microsoft.com/office/drawing/2017/decorative" val="1"/>
              </a:ext>
            </a:extLst>
          </p:cNvPr>
          <p:cNvSpPr>
            <a:spLocks noGrp="1"/>
          </p:cNvSpPr>
          <p:nvPr>
            <p:ph type="pic" sz="quarter" idx="17" hasCustomPrompt="1"/>
          </p:nvPr>
        </p:nvSpPr>
        <p:spPr>
          <a:xfrm>
            <a:off x="723902" y="2057402"/>
            <a:ext cx="2743197" cy="274319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32" name="Text Placeholder 7">
            <a:extLst>
              <a:ext uri="{FF2B5EF4-FFF2-40B4-BE49-F238E27FC236}">
                <a16:creationId xmlns:a16="http://schemas.microsoft.com/office/drawing/2014/main" id="{125C62A5-1A39-471E-B819-35EB9F8B0CEE}"/>
              </a:ext>
            </a:extLst>
          </p:cNvPr>
          <p:cNvSpPr>
            <a:spLocks noGrp="1"/>
          </p:cNvSpPr>
          <p:nvPr>
            <p:ph type="body" sz="quarter" idx="16" hasCustomPrompt="1"/>
          </p:nvPr>
        </p:nvSpPr>
        <p:spPr>
          <a:xfrm>
            <a:off x="541021" y="5307558"/>
            <a:ext cx="3108959" cy="424732"/>
          </a:xfrm>
          <a:noFill/>
        </p:spPr>
        <p:txBody>
          <a:bodyPr wrap="square" lIns="91440" rIns="91440" anchor="t">
            <a:noAutofit/>
          </a:bodyPr>
          <a:lstStyle>
            <a:lvl1pPr marL="0" indent="0" algn="ctr">
              <a:spcBef>
                <a:spcPts val="0"/>
              </a:spcBef>
              <a:spcAft>
                <a:spcPts val="0"/>
              </a:spcAft>
              <a:buNone/>
              <a:defRPr sz="2000" b="1">
                <a:solidFill>
                  <a:schemeClr val="tx2"/>
                </a:solidFill>
                <a:latin typeface="+mj-lt"/>
              </a:defRPr>
            </a:lvl1pPr>
          </a:lstStyle>
          <a:p>
            <a:pPr lvl="0"/>
            <a:r>
              <a:rPr lang="en-US" noProof="0"/>
              <a:t>ADD TEXT </a:t>
            </a:r>
          </a:p>
        </p:txBody>
      </p:sp>
      <p:sp>
        <p:nvSpPr>
          <p:cNvPr id="17" name="Text Placeholder 7">
            <a:extLst>
              <a:ext uri="{FF2B5EF4-FFF2-40B4-BE49-F238E27FC236}">
                <a16:creationId xmlns:a16="http://schemas.microsoft.com/office/drawing/2014/main" id="{2FD9C5C0-2B13-4BD9-BA25-5F692DE9E82D}"/>
              </a:ext>
            </a:extLst>
          </p:cNvPr>
          <p:cNvSpPr>
            <a:spLocks noGrp="1"/>
          </p:cNvSpPr>
          <p:nvPr>
            <p:ph type="body" sz="quarter" idx="18" hasCustomPrompt="1"/>
          </p:nvPr>
        </p:nvSpPr>
        <p:spPr>
          <a:xfrm>
            <a:off x="541021" y="5688559"/>
            <a:ext cx="3108959" cy="323629"/>
          </a:xfrm>
          <a:noFill/>
        </p:spPr>
        <p:txBody>
          <a:bodyPr wrap="square" lIns="91440" rIns="91440" anchor="t">
            <a:noAutofit/>
          </a:bodyPr>
          <a:lstStyle>
            <a:lvl1pPr marL="0" indent="0" algn="ctr">
              <a:spcBef>
                <a:spcPts val="0"/>
              </a:spcBef>
              <a:spcAft>
                <a:spcPts val="0"/>
              </a:spcAft>
              <a:buNone/>
              <a:defRPr sz="1400" b="0">
                <a:solidFill>
                  <a:schemeClr val="tx2"/>
                </a:solidFill>
                <a:latin typeface="+mn-lt"/>
              </a:defRPr>
            </a:lvl1pPr>
          </a:lstStyle>
          <a:p>
            <a:pPr lvl="0"/>
            <a:r>
              <a:rPr lang="en-US" noProof="0"/>
              <a:t>Description</a:t>
            </a:r>
          </a:p>
        </p:txBody>
      </p:sp>
      <p:cxnSp>
        <p:nvCxnSpPr>
          <p:cNvPr id="5" name="Straight Connector 4">
            <a:extLst>
              <a:ext uri="{FF2B5EF4-FFF2-40B4-BE49-F238E27FC236}">
                <a16:creationId xmlns:a16="http://schemas.microsoft.com/office/drawing/2014/main" id="{9971D9F8-CAE6-4680-A029-F96D0F1441FD}"/>
              </a:ext>
            </a:extLst>
          </p:cNvPr>
          <p:cNvCxnSpPr>
            <a:cxnSpLocks/>
          </p:cNvCxnSpPr>
          <p:nvPr userDrawn="1"/>
        </p:nvCxnSpPr>
        <p:spPr>
          <a:xfrm flipH="1">
            <a:off x="3907846" y="2747071"/>
            <a:ext cx="2160050" cy="2836074"/>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1598D0-210A-4FC8-9A7B-BFA0921CF214}"/>
              </a:ext>
              <a:ext uri="{C183D7F6-B498-43B3-948B-1728B52AA6E4}">
                <adec:decorative xmlns:adec="http://schemas.microsoft.com/office/drawing/2017/decorative" val="1"/>
              </a:ext>
            </a:extLst>
          </p:cNvPr>
          <p:cNvCxnSpPr>
            <a:cxnSpLocks/>
          </p:cNvCxnSpPr>
          <p:nvPr userDrawn="1"/>
        </p:nvCxnSpPr>
        <p:spPr>
          <a:xfrm rot="16200000">
            <a:off x="5536511" y="3617080"/>
            <a:ext cx="0" cy="109728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06439E2-68F5-46DF-9799-ABBEBECFD358}"/>
              </a:ext>
              <a:ext uri="{C183D7F6-B498-43B3-948B-1728B52AA6E4}">
                <adec:decorative xmlns:adec="http://schemas.microsoft.com/office/drawing/2017/decorative" val="1"/>
              </a:ext>
            </a:extLst>
          </p:cNvPr>
          <p:cNvGrpSpPr/>
          <p:nvPr userDrawn="1"/>
        </p:nvGrpSpPr>
        <p:grpSpPr>
          <a:xfrm>
            <a:off x="3906013" y="2754546"/>
            <a:ext cx="3254399" cy="2828600"/>
            <a:chOff x="4431264" y="2199060"/>
            <a:chExt cx="3363136" cy="2828600"/>
          </a:xfrm>
        </p:grpSpPr>
        <p:cxnSp>
          <p:nvCxnSpPr>
            <p:cNvPr id="21" name="Straight Connector 20">
              <a:extLst>
                <a:ext uri="{FF2B5EF4-FFF2-40B4-BE49-F238E27FC236}">
                  <a16:creationId xmlns:a16="http://schemas.microsoft.com/office/drawing/2014/main" id="{E95E9585-55FC-4C03-8122-DED9B077D9F8}"/>
                </a:ext>
              </a:extLst>
            </p:cNvPr>
            <p:cNvCxnSpPr>
              <a:cxnSpLocks/>
            </p:cNvCxnSpPr>
            <p:nvPr userDrawn="1"/>
          </p:nvCxnSpPr>
          <p:spPr>
            <a:xfrm rot="16200000">
              <a:off x="7227429" y="1632088"/>
              <a:ext cx="0" cy="113394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2403E01-A7A9-4801-84C2-A2B3D9B7F577}"/>
                </a:ext>
              </a:extLst>
            </p:cNvPr>
            <p:cNvCxnSpPr>
              <a:cxnSpLocks/>
            </p:cNvCxnSpPr>
            <p:nvPr userDrawn="1"/>
          </p:nvCxnSpPr>
          <p:spPr>
            <a:xfrm rot="16200000">
              <a:off x="4950988" y="4507936"/>
              <a:ext cx="0" cy="1039447"/>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5" name="Picture Placeholder 8">
            <a:extLst>
              <a:ext uri="{FF2B5EF4-FFF2-40B4-BE49-F238E27FC236}">
                <a16:creationId xmlns:a16="http://schemas.microsoft.com/office/drawing/2014/main" id="{BDA24073-E1E8-43FF-B135-B2947B97222B}"/>
              </a:ext>
              <a:ext uri="{C183D7F6-B498-43B3-948B-1728B52AA6E4}">
                <adec:decorative xmlns:adec="http://schemas.microsoft.com/office/drawing/2017/decorative" val="1"/>
              </a:ext>
            </a:extLst>
          </p:cNvPr>
          <p:cNvSpPr>
            <a:spLocks noGrp="1"/>
          </p:cNvSpPr>
          <p:nvPr userDrawn="1">
            <p:ph type="pic" sz="quarter" idx="19" hasCustomPrompt="1"/>
          </p:nvPr>
        </p:nvSpPr>
        <p:spPr>
          <a:xfrm>
            <a:off x="5426747" y="366329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6" name="Picture Placeholder 8">
            <a:extLst>
              <a:ext uri="{FF2B5EF4-FFF2-40B4-BE49-F238E27FC236}">
                <a16:creationId xmlns:a16="http://schemas.microsoft.com/office/drawing/2014/main" id="{DAD1D946-AD65-4E2D-A739-D93BA1AC1DFD}"/>
              </a:ext>
              <a:ext uri="{C183D7F6-B498-43B3-948B-1728B52AA6E4}">
                <adec:decorative xmlns:adec="http://schemas.microsoft.com/office/drawing/2017/decorative" val="1"/>
              </a:ext>
            </a:extLst>
          </p:cNvPr>
          <p:cNvSpPr>
            <a:spLocks noGrp="1"/>
          </p:cNvSpPr>
          <p:nvPr userDrawn="1">
            <p:ph type="pic" sz="quarter" idx="20" hasCustomPrompt="1"/>
          </p:nvPr>
        </p:nvSpPr>
        <p:spPr>
          <a:xfrm>
            <a:off x="4408933" y="5090164"/>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7" name="Picture Placeholder 8">
            <a:extLst>
              <a:ext uri="{FF2B5EF4-FFF2-40B4-BE49-F238E27FC236}">
                <a16:creationId xmlns:a16="http://schemas.microsoft.com/office/drawing/2014/main" id="{036FD13F-5CDF-4A6F-A890-1F23EA59027F}"/>
              </a:ext>
              <a:ext uri="{C183D7F6-B498-43B3-948B-1728B52AA6E4}">
                <adec:decorative xmlns:adec="http://schemas.microsoft.com/office/drawing/2017/decorative" val="1"/>
              </a:ext>
            </a:extLst>
          </p:cNvPr>
          <p:cNvSpPr>
            <a:spLocks noGrp="1"/>
          </p:cNvSpPr>
          <p:nvPr userDrawn="1">
            <p:ph type="pic" sz="quarter" idx="21" hasCustomPrompt="1"/>
          </p:nvPr>
        </p:nvSpPr>
        <p:spPr>
          <a:xfrm>
            <a:off x="6458832" y="222378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cxnSp>
        <p:nvCxnSpPr>
          <p:cNvPr id="36" name="Straight Connector 35">
            <a:extLst>
              <a:ext uri="{FF2B5EF4-FFF2-40B4-BE49-F238E27FC236}">
                <a16:creationId xmlns:a16="http://schemas.microsoft.com/office/drawing/2014/main" id="{4EA974DF-48E5-46E7-9453-8A47028BC514}"/>
              </a:ext>
              <a:ext uri="{C183D7F6-B498-43B3-948B-1728B52AA6E4}">
                <adec:decorative xmlns:adec="http://schemas.microsoft.com/office/drawing/2017/decorative" val="1"/>
              </a:ext>
            </a:extLst>
          </p:cNvPr>
          <p:cNvCxnSpPr>
            <a:cxnSpLocks/>
          </p:cNvCxnSpPr>
          <p:nvPr userDrawn="1"/>
        </p:nvCxnSpPr>
        <p:spPr>
          <a:xfrm flipH="1">
            <a:off x="7036660" y="2747071"/>
            <a:ext cx="2160050" cy="2836074"/>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A85692E-DBD5-4FD7-95CA-849C102632D2}"/>
              </a:ext>
              <a:ext uri="{C183D7F6-B498-43B3-948B-1728B52AA6E4}">
                <adec:decorative xmlns:adec="http://schemas.microsoft.com/office/drawing/2017/decorative" val="1"/>
              </a:ext>
            </a:extLst>
          </p:cNvPr>
          <p:cNvCxnSpPr>
            <a:cxnSpLocks/>
          </p:cNvCxnSpPr>
          <p:nvPr userDrawn="1"/>
        </p:nvCxnSpPr>
        <p:spPr>
          <a:xfrm rot="16200000">
            <a:off x="8665325" y="3617080"/>
            <a:ext cx="0" cy="109728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606422F5-A2F2-43D5-84EE-F875A28A728B}"/>
              </a:ext>
              <a:ext uri="{C183D7F6-B498-43B3-948B-1728B52AA6E4}">
                <adec:decorative xmlns:adec="http://schemas.microsoft.com/office/drawing/2017/decorative" val="1"/>
              </a:ext>
            </a:extLst>
          </p:cNvPr>
          <p:cNvGrpSpPr/>
          <p:nvPr userDrawn="1"/>
        </p:nvGrpSpPr>
        <p:grpSpPr>
          <a:xfrm>
            <a:off x="7034827" y="2754546"/>
            <a:ext cx="3254399" cy="2828600"/>
            <a:chOff x="4431264" y="2199060"/>
            <a:chExt cx="3363136" cy="2828600"/>
          </a:xfrm>
        </p:grpSpPr>
        <p:cxnSp>
          <p:nvCxnSpPr>
            <p:cNvPr id="39" name="Straight Connector 38">
              <a:extLst>
                <a:ext uri="{FF2B5EF4-FFF2-40B4-BE49-F238E27FC236}">
                  <a16:creationId xmlns:a16="http://schemas.microsoft.com/office/drawing/2014/main" id="{4BDD12EB-7EFD-4370-A7C6-9E57D6A7C6DF}"/>
                </a:ext>
              </a:extLst>
            </p:cNvPr>
            <p:cNvCxnSpPr>
              <a:cxnSpLocks/>
            </p:cNvCxnSpPr>
            <p:nvPr userDrawn="1"/>
          </p:nvCxnSpPr>
          <p:spPr>
            <a:xfrm rot="16200000">
              <a:off x="7227429" y="1632088"/>
              <a:ext cx="0" cy="113394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5D1AAC8-713E-418F-B7B4-27B58BDFD77C}"/>
                </a:ext>
              </a:extLst>
            </p:cNvPr>
            <p:cNvCxnSpPr>
              <a:cxnSpLocks/>
            </p:cNvCxnSpPr>
            <p:nvPr userDrawn="1"/>
          </p:nvCxnSpPr>
          <p:spPr>
            <a:xfrm rot="16200000">
              <a:off x="4950988" y="4507936"/>
              <a:ext cx="0" cy="1039447"/>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1" name="Picture Placeholder 8">
            <a:extLst>
              <a:ext uri="{FF2B5EF4-FFF2-40B4-BE49-F238E27FC236}">
                <a16:creationId xmlns:a16="http://schemas.microsoft.com/office/drawing/2014/main" id="{DEE070FD-95C9-4396-B429-69E1E14E3273}"/>
              </a:ext>
              <a:ext uri="{C183D7F6-B498-43B3-948B-1728B52AA6E4}">
                <adec:decorative xmlns:adec="http://schemas.microsoft.com/office/drawing/2017/decorative" val="1"/>
              </a:ext>
            </a:extLst>
          </p:cNvPr>
          <p:cNvSpPr>
            <a:spLocks noGrp="1"/>
          </p:cNvSpPr>
          <p:nvPr>
            <p:ph type="pic" sz="quarter" idx="22" hasCustomPrompt="1"/>
          </p:nvPr>
        </p:nvSpPr>
        <p:spPr>
          <a:xfrm>
            <a:off x="8555561" y="366329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2" name="Picture Placeholder 8">
            <a:extLst>
              <a:ext uri="{FF2B5EF4-FFF2-40B4-BE49-F238E27FC236}">
                <a16:creationId xmlns:a16="http://schemas.microsoft.com/office/drawing/2014/main" id="{5A9E7D40-35C3-4F7D-AAB6-D4168037C92B}"/>
              </a:ext>
              <a:ext uri="{C183D7F6-B498-43B3-948B-1728B52AA6E4}">
                <adec:decorative xmlns:adec="http://schemas.microsoft.com/office/drawing/2017/decorative" val="1"/>
              </a:ext>
            </a:extLst>
          </p:cNvPr>
          <p:cNvSpPr>
            <a:spLocks noGrp="1"/>
          </p:cNvSpPr>
          <p:nvPr>
            <p:ph type="pic" sz="quarter" idx="23" hasCustomPrompt="1"/>
          </p:nvPr>
        </p:nvSpPr>
        <p:spPr>
          <a:xfrm>
            <a:off x="7537747" y="5090164"/>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3" name="Picture Placeholder 8">
            <a:extLst>
              <a:ext uri="{FF2B5EF4-FFF2-40B4-BE49-F238E27FC236}">
                <a16:creationId xmlns:a16="http://schemas.microsoft.com/office/drawing/2014/main" id="{13CB6343-C37E-4656-A566-EA9A3A1BF01D}"/>
              </a:ext>
              <a:ext uri="{C183D7F6-B498-43B3-948B-1728B52AA6E4}">
                <adec:decorative xmlns:adec="http://schemas.microsoft.com/office/drawing/2017/decorative" val="1"/>
              </a:ext>
            </a:extLst>
          </p:cNvPr>
          <p:cNvSpPr>
            <a:spLocks noGrp="1"/>
          </p:cNvSpPr>
          <p:nvPr>
            <p:ph type="pic" sz="quarter" idx="24" hasCustomPrompt="1"/>
          </p:nvPr>
        </p:nvSpPr>
        <p:spPr>
          <a:xfrm>
            <a:off x="9587646" y="222378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4" name="Text Placeholder 7">
            <a:extLst>
              <a:ext uri="{FF2B5EF4-FFF2-40B4-BE49-F238E27FC236}">
                <a16:creationId xmlns:a16="http://schemas.microsoft.com/office/drawing/2014/main" id="{847B0A6E-95FE-4876-8783-F2D69813E0D6}"/>
              </a:ext>
            </a:extLst>
          </p:cNvPr>
          <p:cNvSpPr>
            <a:spLocks noGrp="1"/>
          </p:cNvSpPr>
          <p:nvPr>
            <p:ph type="body" sz="quarter" idx="25" hasCustomPrompt="1"/>
          </p:nvPr>
        </p:nvSpPr>
        <p:spPr>
          <a:xfrm>
            <a:off x="7595850" y="264360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5" name="Text Placeholder 7">
            <a:extLst>
              <a:ext uri="{FF2B5EF4-FFF2-40B4-BE49-F238E27FC236}">
                <a16:creationId xmlns:a16="http://schemas.microsoft.com/office/drawing/2014/main" id="{4E9CD2A8-E96D-45CF-B252-F6F8267FF344}"/>
              </a:ext>
            </a:extLst>
          </p:cNvPr>
          <p:cNvSpPr>
            <a:spLocks noGrp="1"/>
          </p:cNvSpPr>
          <p:nvPr>
            <p:ph type="body" sz="quarter" idx="26" hasCustomPrompt="1"/>
          </p:nvPr>
        </p:nvSpPr>
        <p:spPr>
          <a:xfrm>
            <a:off x="6557415" y="408311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6" name="Text Placeholder 7">
            <a:extLst>
              <a:ext uri="{FF2B5EF4-FFF2-40B4-BE49-F238E27FC236}">
                <a16:creationId xmlns:a16="http://schemas.microsoft.com/office/drawing/2014/main" id="{1AE8BBFE-01C4-4028-9B89-8D3A005A4B89}"/>
              </a:ext>
            </a:extLst>
          </p:cNvPr>
          <p:cNvSpPr>
            <a:spLocks noGrp="1"/>
          </p:cNvSpPr>
          <p:nvPr>
            <p:ph type="body" sz="quarter" idx="27" hasCustomPrompt="1"/>
          </p:nvPr>
        </p:nvSpPr>
        <p:spPr>
          <a:xfrm>
            <a:off x="5564282" y="5509983"/>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7" name="Text Placeholder 7">
            <a:extLst>
              <a:ext uri="{FF2B5EF4-FFF2-40B4-BE49-F238E27FC236}">
                <a16:creationId xmlns:a16="http://schemas.microsoft.com/office/drawing/2014/main" id="{49C15349-435A-457E-9835-D4345AD3ED9F}"/>
              </a:ext>
            </a:extLst>
          </p:cNvPr>
          <p:cNvSpPr>
            <a:spLocks noGrp="1"/>
          </p:cNvSpPr>
          <p:nvPr>
            <p:ph type="body" sz="quarter" idx="28" hasCustomPrompt="1"/>
          </p:nvPr>
        </p:nvSpPr>
        <p:spPr>
          <a:xfrm>
            <a:off x="10727786" y="264360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8" name="Text Placeholder 7">
            <a:extLst>
              <a:ext uri="{FF2B5EF4-FFF2-40B4-BE49-F238E27FC236}">
                <a16:creationId xmlns:a16="http://schemas.microsoft.com/office/drawing/2014/main" id="{06DC437D-C5F6-49FA-8BF0-932297827EA8}"/>
              </a:ext>
            </a:extLst>
          </p:cNvPr>
          <p:cNvSpPr>
            <a:spLocks noGrp="1"/>
          </p:cNvSpPr>
          <p:nvPr>
            <p:ph type="body" sz="quarter" idx="29" hasCustomPrompt="1"/>
          </p:nvPr>
        </p:nvSpPr>
        <p:spPr>
          <a:xfrm>
            <a:off x="9689351" y="408311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9" name="Text Placeholder 7">
            <a:extLst>
              <a:ext uri="{FF2B5EF4-FFF2-40B4-BE49-F238E27FC236}">
                <a16:creationId xmlns:a16="http://schemas.microsoft.com/office/drawing/2014/main" id="{9DB16E7F-EE86-4AF9-871B-5614FE2D4428}"/>
              </a:ext>
            </a:extLst>
          </p:cNvPr>
          <p:cNvSpPr>
            <a:spLocks noGrp="1"/>
          </p:cNvSpPr>
          <p:nvPr>
            <p:ph type="body" sz="quarter" idx="30" hasCustomPrompt="1"/>
          </p:nvPr>
        </p:nvSpPr>
        <p:spPr>
          <a:xfrm>
            <a:off x="8696218" y="5509983"/>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Tree>
    <p:extLst>
      <p:ext uri="{BB962C8B-B14F-4D97-AF65-F5344CB8AC3E}">
        <p14:creationId xmlns:p14="http://schemas.microsoft.com/office/powerpoint/2010/main" val="203361151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ONLY_Org Char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8" name="Picture Placeholder 8">
            <a:extLst>
              <a:ext uri="{FF2B5EF4-FFF2-40B4-BE49-F238E27FC236}">
                <a16:creationId xmlns:a16="http://schemas.microsoft.com/office/drawing/2014/main" id="{48934421-B8F7-41B6-9EC4-5E3C497424A8}"/>
              </a:ext>
              <a:ext uri="{C183D7F6-B498-43B3-948B-1728B52AA6E4}">
                <adec:decorative xmlns:adec="http://schemas.microsoft.com/office/drawing/2017/decorative" val="1"/>
              </a:ext>
            </a:extLst>
          </p:cNvPr>
          <p:cNvSpPr>
            <a:spLocks noGrp="1"/>
          </p:cNvSpPr>
          <p:nvPr>
            <p:ph type="pic" sz="quarter" idx="17" hasCustomPrompt="1"/>
          </p:nvPr>
        </p:nvSpPr>
        <p:spPr>
          <a:xfrm>
            <a:off x="3960064" y="1981200"/>
            <a:ext cx="1523993" cy="1523994"/>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Text Placeholder 7">
            <a:extLst>
              <a:ext uri="{FF2B5EF4-FFF2-40B4-BE49-F238E27FC236}">
                <a16:creationId xmlns:a16="http://schemas.microsoft.com/office/drawing/2014/main" id="{4BACF049-4E3E-418D-9DB0-9D63BDDD25AE}"/>
              </a:ext>
            </a:extLst>
          </p:cNvPr>
          <p:cNvSpPr>
            <a:spLocks noGrp="1"/>
          </p:cNvSpPr>
          <p:nvPr>
            <p:ph type="body" sz="quarter" idx="16" hasCustomPrompt="1"/>
          </p:nvPr>
        </p:nvSpPr>
        <p:spPr>
          <a:xfrm>
            <a:off x="5788864" y="2618469"/>
            <a:ext cx="3108959" cy="424732"/>
          </a:xfrm>
          <a:noFill/>
        </p:spPr>
        <p:txBody>
          <a:bodyPr wrap="square" lIns="91440" rIns="91440" anchor="ctr">
            <a:noAutofit/>
          </a:bodyPr>
          <a:lstStyle>
            <a:lvl1pPr marL="0" indent="0" algn="l">
              <a:spcBef>
                <a:spcPts val="0"/>
              </a:spcBef>
              <a:spcAft>
                <a:spcPts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a16="http://schemas.microsoft.com/office/drawing/2014/main" id="{EFE2AF5B-D21D-4FE5-932F-F2989F6E0116}"/>
              </a:ext>
            </a:extLst>
          </p:cNvPr>
          <p:cNvSpPr>
            <a:spLocks noGrp="1"/>
          </p:cNvSpPr>
          <p:nvPr>
            <p:ph type="body" sz="quarter" idx="18" hasCustomPrompt="1"/>
          </p:nvPr>
        </p:nvSpPr>
        <p:spPr>
          <a:xfrm>
            <a:off x="5788864" y="2999470"/>
            <a:ext cx="3108959" cy="323629"/>
          </a:xfrm>
          <a:noFill/>
        </p:spPr>
        <p:txBody>
          <a:bodyPr wrap="square" lIns="91440" rIns="91440" anchor="t">
            <a:noAutofit/>
          </a:bodyPr>
          <a:lstStyle>
            <a:lvl1pPr marL="0" indent="0" algn="l">
              <a:spcBef>
                <a:spcPts val="0"/>
              </a:spcBef>
              <a:spcAft>
                <a:spcPts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a16="http://schemas.microsoft.com/office/drawing/2014/main" id="{266B4E82-4E92-438C-9DBD-FDAC98DBA804}"/>
              </a:ext>
              <a:ext uri="{C183D7F6-B498-43B3-948B-1728B52AA6E4}">
                <adec:decorative xmlns:adec="http://schemas.microsoft.com/office/drawing/2017/decorative" val="1"/>
              </a:ext>
            </a:extLst>
          </p:cNvPr>
          <p:cNvCxnSpPr>
            <a:cxnSpLocks/>
          </p:cNvCxnSpPr>
          <p:nvPr userDrawn="1"/>
        </p:nvCxnSpPr>
        <p:spPr>
          <a:xfrm rot="16200000">
            <a:off x="6146423" y="665228"/>
            <a:ext cx="0" cy="740664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a16="http://schemas.microsoft.com/office/drawing/2014/main" id="{5C2A05E4-0266-470B-94B6-0EA500EFD52F}"/>
              </a:ext>
              <a:ext uri="{C183D7F6-B498-43B3-948B-1728B52AA6E4}">
                <adec:decorative xmlns:adec="http://schemas.microsoft.com/office/drawing/2017/decorative" val="1"/>
              </a:ext>
            </a:extLst>
          </p:cNvPr>
          <p:cNvSpPr>
            <a:spLocks noGrp="1"/>
          </p:cNvSpPr>
          <p:nvPr>
            <p:ph type="pic" sz="quarter" idx="21" hasCustomPrompt="1"/>
          </p:nvPr>
        </p:nvSpPr>
        <p:spPr>
          <a:xfrm>
            <a:off x="18112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17" name="Text Placeholder 7">
            <a:extLst>
              <a:ext uri="{FF2B5EF4-FFF2-40B4-BE49-F238E27FC236}">
                <a16:creationId xmlns:a16="http://schemas.microsoft.com/office/drawing/2014/main" id="{8B705CE2-63BB-44EF-9494-D7197888F260}"/>
              </a:ext>
            </a:extLst>
          </p:cNvPr>
          <p:cNvSpPr>
            <a:spLocks noGrp="1"/>
          </p:cNvSpPr>
          <p:nvPr>
            <p:ph type="body" sz="quarter" idx="25" hasCustomPrompt="1"/>
          </p:nvPr>
        </p:nvSpPr>
        <p:spPr>
          <a:xfrm>
            <a:off x="152049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18" name="Text Placeholder 7">
            <a:extLst>
              <a:ext uri="{FF2B5EF4-FFF2-40B4-BE49-F238E27FC236}">
                <a16:creationId xmlns:a16="http://schemas.microsoft.com/office/drawing/2014/main" id="{91C9BD3E-CCA7-4ADF-83CB-175C316AEA84}"/>
              </a:ext>
            </a:extLst>
          </p:cNvPr>
          <p:cNvSpPr>
            <a:spLocks noGrp="1"/>
          </p:cNvSpPr>
          <p:nvPr>
            <p:ph type="body" sz="quarter" idx="26" hasCustomPrompt="1"/>
          </p:nvPr>
        </p:nvSpPr>
        <p:spPr>
          <a:xfrm>
            <a:off x="152049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a16="http://schemas.microsoft.com/office/drawing/2014/main" id="{DC756ECA-27F0-4309-A411-2021931A3A4F}"/>
              </a:ext>
              <a:ext uri="{C183D7F6-B498-43B3-948B-1728B52AA6E4}">
                <adec:decorative xmlns:adec="http://schemas.microsoft.com/office/drawing/2017/decorative" val="1"/>
              </a:ext>
            </a:extLst>
          </p:cNvPr>
          <p:cNvSpPr>
            <a:spLocks noGrp="1"/>
          </p:cNvSpPr>
          <p:nvPr>
            <p:ph type="pic" sz="quarter" idx="27" hasCustomPrompt="1"/>
          </p:nvPr>
        </p:nvSpPr>
        <p:spPr>
          <a:xfrm>
            <a:off x="36400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0" name="Text Placeholder 7">
            <a:extLst>
              <a:ext uri="{FF2B5EF4-FFF2-40B4-BE49-F238E27FC236}">
                <a16:creationId xmlns:a16="http://schemas.microsoft.com/office/drawing/2014/main" id="{BCC1B1EE-9270-494A-B26E-3E810517012E}"/>
              </a:ext>
            </a:extLst>
          </p:cNvPr>
          <p:cNvSpPr>
            <a:spLocks noGrp="1"/>
          </p:cNvSpPr>
          <p:nvPr>
            <p:ph type="body" sz="quarter" idx="28" hasCustomPrompt="1"/>
          </p:nvPr>
        </p:nvSpPr>
        <p:spPr>
          <a:xfrm>
            <a:off x="334929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1" name="Text Placeholder 7">
            <a:extLst>
              <a:ext uri="{FF2B5EF4-FFF2-40B4-BE49-F238E27FC236}">
                <a16:creationId xmlns:a16="http://schemas.microsoft.com/office/drawing/2014/main" id="{621D9997-09EF-468A-A3A6-7C2705CF1757}"/>
              </a:ext>
            </a:extLst>
          </p:cNvPr>
          <p:cNvSpPr>
            <a:spLocks noGrp="1"/>
          </p:cNvSpPr>
          <p:nvPr>
            <p:ph type="body" sz="quarter" idx="29" hasCustomPrompt="1"/>
          </p:nvPr>
        </p:nvSpPr>
        <p:spPr>
          <a:xfrm>
            <a:off x="334929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a16="http://schemas.microsoft.com/office/drawing/2014/main" id="{CC2A50A3-3A8F-469D-B16E-A06FD4C2A978}"/>
              </a:ext>
              <a:ext uri="{C183D7F6-B498-43B3-948B-1728B52AA6E4}">
                <adec:decorative xmlns:adec="http://schemas.microsoft.com/office/drawing/2017/decorative" val="1"/>
              </a:ext>
            </a:extLst>
          </p:cNvPr>
          <p:cNvSpPr>
            <a:spLocks noGrp="1"/>
          </p:cNvSpPr>
          <p:nvPr>
            <p:ph type="pic" sz="quarter" idx="30" hasCustomPrompt="1"/>
          </p:nvPr>
        </p:nvSpPr>
        <p:spPr>
          <a:xfrm>
            <a:off x="544977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3" name="Text Placeholder 7">
            <a:extLst>
              <a:ext uri="{FF2B5EF4-FFF2-40B4-BE49-F238E27FC236}">
                <a16:creationId xmlns:a16="http://schemas.microsoft.com/office/drawing/2014/main" id="{065EDDEE-214F-4148-8B8C-0BA5AEF7658A}"/>
              </a:ext>
            </a:extLst>
          </p:cNvPr>
          <p:cNvSpPr>
            <a:spLocks noGrp="1"/>
          </p:cNvSpPr>
          <p:nvPr>
            <p:ph type="body" sz="quarter" idx="31" hasCustomPrompt="1"/>
          </p:nvPr>
        </p:nvSpPr>
        <p:spPr>
          <a:xfrm>
            <a:off x="515904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4" name="Text Placeholder 7">
            <a:extLst>
              <a:ext uri="{FF2B5EF4-FFF2-40B4-BE49-F238E27FC236}">
                <a16:creationId xmlns:a16="http://schemas.microsoft.com/office/drawing/2014/main" id="{520C0E2F-F27A-44AC-BB9A-74F62BEC5752}"/>
              </a:ext>
            </a:extLst>
          </p:cNvPr>
          <p:cNvSpPr>
            <a:spLocks noGrp="1"/>
          </p:cNvSpPr>
          <p:nvPr>
            <p:ph type="body" sz="quarter" idx="32" hasCustomPrompt="1"/>
          </p:nvPr>
        </p:nvSpPr>
        <p:spPr>
          <a:xfrm>
            <a:off x="515904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a16="http://schemas.microsoft.com/office/drawing/2014/main" id="{ADC5446D-3469-43DA-ACE3-2AEC5B90384E}"/>
              </a:ext>
              <a:ext uri="{C183D7F6-B498-43B3-948B-1728B52AA6E4}">
                <adec:decorative xmlns:adec="http://schemas.microsoft.com/office/drawing/2017/decorative" val="1"/>
              </a:ext>
            </a:extLst>
          </p:cNvPr>
          <p:cNvSpPr>
            <a:spLocks noGrp="1"/>
          </p:cNvSpPr>
          <p:nvPr>
            <p:ph type="pic" sz="quarter" idx="33" hasCustomPrompt="1"/>
          </p:nvPr>
        </p:nvSpPr>
        <p:spPr>
          <a:xfrm>
            <a:off x="72595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6" name="Text Placeholder 7">
            <a:extLst>
              <a:ext uri="{FF2B5EF4-FFF2-40B4-BE49-F238E27FC236}">
                <a16:creationId xmlns:a16="http://schemas.microsoft.com/office/drawing/2014/main" id="{4BF91944-817D-4080-9FC7-1C01D3C52F74}"/>
              </a:ext>
            </a:extLst>
          </p:cNvPr>
          <p:cNvSpPr>
            <a:spLocks noGrp="1"/>
          </p:cNvSpPr>
          <p:nvPr>
            <p:ph type="body" sz="quarter" idx="34" hasCustomPrompt="1"/>
          </p:nvPr>
        </p:nvSpPr>
        <p:spPr>
          <a:xfrm>
            <a:off x="696879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7" name="Text Placeholder 7">
            <a:extLst>
              <a:ext uri="{FF2B5EF4-FFF2-40B4-BE49-F238E27FC236}">
                <a16:creationId xmlns:a16="http://schemas.microsoft.com/office/drawing/2014/main" id="{B6FC5678-B04A-4631-9DFF-776737E9C8AC}"/>
              </a:ext>
            </a:extLst>
          </p:cNvPr>
          <p:cNvSpPr>
            <a:spLocks noGrp="1"/>
          </p:cNvSpPr>
          <p:nvPr>
            <p:ph type="body" sz="quarter" idx="35" hasCustomPrompt="1"/>
          </p:nvPr>
        </p:nvSpPr>
        <p:spPr>
          <a:xfrm>
            <a:off x="696879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a16="http://schemas.microsoft.com/office/drawing/2014/main" id="{BF024C2A-A070-4BF1-BA78-8FDD47DED455}"/>
              </a:ext>
              <a:ext uri="{C183D7F6-B498-43B3-948B-1728B52AA6E4}">
                <adec:decorative xmlns:adec="http://schemas.microsoft.com/office/drawing/2017/decorative" val="1"/>
              </a:ext>
            </a:extLst>
          </p:cNvPr>
          <p:cNvSpPr>
            <a:spLocks noGrp="1"/>
          </p:cNvSpPr>
          <p:nvPr>
            <p:ph type="pic" sz="quarter" idx="36" hasCustomPrompt="1"/>
          </p:nvPr>
        </p:nvSpPr>
        <p:spPr>
          <a:xfrm>
            <a:off x="9066634"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9" name="Text Placeholder 7">
            <a:extLst>
              <a:ext uri="{FF2B5EF4-FFF2-40B4-BE49-F238E27FC236}">
                <a16:creationId xmlns:a16="http://schemas.microsoft.com/office/drawing/2014/main" id="{72D75690-3F0F-4257-84B4-90CB4E6BB7EA}"/>
              </a:ext>
            </a:extLst>
          </p:cNvPr>
          <p:cNvSpPr>
            <a:spLocks noGrp="1"/>
          </p:cNvSpPr>
          <p:nvPr>
            <p:ph type="body" sz="quarter" idx="37" hasCustomPrompt="1"/>
          </p:nvPr>
        </p:nvSpPr>
        <p:spPr>
          <a:xfrm>
            <a:off x="8775905"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30" name="Text Placeholder 7">
            <a:extLst>
              <a:ext uri="{FF2B5EF4-FFF2-40B4-BE49-F238E27FC236}">
                <a16:creationId xmlns:a16="http://schemas.microsoft.com/office/drawing/2014/main" id="{FC3E89DF-7D8F-458A-910F-B06B607998AF}"/>
              </a:ext>
            </a:extLst>
          </p:cNvPr>
          <p:cNvSpPr>
            <a:spLocks noGrp="1"/>
          </p:cNvSpPr>
          <p:nvPr>
            <p:ph type="body" sz="quarter" idx="38" hasCustomPrompt="1"/>
          </p:nvPr>
        </p:nvSpPr>
        <p:spPr>
          <a:xfrm>
            <a:off x="8775905"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140165944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ONLY_Org Chart 6">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8" name="Picture Placeholder 8">
            <a:extLst>
              <a:ext uri="{FF2B5EF4-FFF2-40B4-BE49-F238E27FC236}">
                <a16:creationId xmlns:a16="http://schemas.microsoft.com/office/drawing/2014/main" id="{48934421-B8F7-41B6-9EC4-5E3C497424A8}"/>
              </a:ext>
              <a:ext uri="{C183D7F6-B498-43B3-948B-1728B52AA6E4}">
                <adec:decorative xmlns:adec="http://schemas.microsoft.com/office/drawing/2017/decorative" val="1"/>
              </a:ext>
            </a:extLst>
          </p:cNvPr>
          <p:cNvSpPr>
            <a:spLocks noGrp="1"/>
          </p:cNvSpPr>
          <p:nvPr>
            <p:ph type="pic" sz="quarter" idx="17" hasCustomPrompt="1"/>
          </p:nvPr>
        </p:nvSpPr>
        <p:spPr>
          <a:xfrm>
            <a:off x="3596641" y="1981200"/>
            <a:ext cx="1523993" cy="1523994"/>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Text Placeholder 7">
            <a:extLst>
              <a:ext uri="{FF2B5EF4-FFF2-40B4-BE49-F238E27FC236}">
                <a16:creationId xmlns:a16="http://schemas.microsoft.com/office/drawing/2014/main" id="{4BACF049-4E3E-418D-9DB0-9D63BDDD25AE}"/>
              </a:ext>
            </a:extLst>
          </p:cNvPr>
          <p:cNvSpPr>
            <a:spLocks noGrp="1"/>
          </p:cNvSpPr>
          <p:nvPr>
            <p:ph type="body" sz="quarter" idx="16" hasCustomPrompt="1"/>
          </p:nvPr>
        </p:nvSpPr>
        <p:spPr>
          <a:xfrm>
            <a:off x="5425441" y="2618469"/>
            <a:ext cx="3108959" cy="424732"/>
          </a:xfrm>
          <a:noFill/>
        </p:spPr>
        <p:txBody>
          <a:bodyPr wrap="square" lIns="91440" rIns="91440" anchor="ctr">
            <a:noAutofit/>
          </a:bodyPr>
          <a:lstStyle>
            <a:lvl1pPr marL="0" indent="0" algn="l">
              <a:spcBef>
                <a:spcPts val="0"/>
              </a:spcBef>
              <a:spcAft>
                <a:spcPts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a16="http://schemas.microsoft.com/office/drawing/2014/main" id="{EFE2AF5B-D21D-4FE5-932F-F2989F6E0116}"/>
              </a:ext>
            </a:extLst>
          </p:cNvPr>
          <p:cNvSpPr>
            <a:spLocks noGrp="1"/>
          </p:cNvSpPr>
          <p:nvPr>
            <p:ph type="body" sz="quarter" idx="18" hasCustomPrompt="1"/>
          </p:nvPr>
        </p:nvSpPr>
        <p:spPr>
          <a:xfrm>
            <a:off x="5425441" y="2999470"/>
            <a:ext cx="3108959" cy="323629"/>
          </a:xfrm>
          <a:noFill/>
        </p:spPr>
        <p:txBody>
          <a:bodyPr wrap="square" lIns="91440" rIns="91440" anchor="t">
            <a:noAutofit/>
          </a:bodyPr>
          <a:lstStyle>
            <a:lvl1pPr marL="0" indent="0" algn="l">
              <a:spcBef>
                <a:spcPts val="0"/>
              </a:spcBef>
              <a:spcAft>
                <a:spcPts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a16="http://schemas.microsoft.com/office/drawing/2014/main" id="{266B4E82-4E92-438C-9DBD-FDAC98DBA804}"/>
              </a:ext>
              <a:ext uri="{C183D7F6-B498-43B3-948B-1728B52AA6E4}">
                <adec:decorative xmlns:adec="http://schemas.microsoft.com/office/drawing/2017/decorative" val="1"/>
              </a:ext>
            </a:extLst>
          </p:cNvPr>
          <p:cNvCxnSpPr>
            <a:cxnSpLocks/>
          </p:cNvCxnSpPr>
          <p:nvPr userDrawn="1"/>
        </p:nvCxnSpPr>
        <p:spPr>
          <a:xfrm rot="16200000">
            <a:off x="6165169" y="-112012"/>
            <a:ext cx="0" cy="896112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a16="http://schemas.microsoft.com/office/drawing/2014/main" id="{5C2A05E4-0266-470B-94B6-0EA500EFD52F}"/>
              </a:ext>
              <a:ext uri="{C183D7F6-B498-43B3-948B-1728B52AA6E4}">
                <adec:decorative xmlns:adec="http://schemas.microsoft.com/office/drawing/2017/decorative" val="1"/>
              </a:ext>
            </a:extLst>
          </p:cNvPr>
          <p:cNvSpPr>
            <a:spLocks noGrp="1"/>
          </p:cNvSpPr>
          <p:nvPr>
            <p:ph type="pic" sz="quarter" idx="21" hasCustomPrompt="1"/>
          </p:nvPr>
        </p:nvSpPr>
        <p:spPr>
          <a:xfrm>
            <a:off x="10527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17" name="Text Placeholder 7">
            <a:extLst>
              <a:ext uri="{FF2B5EF4-FFF2-40B4-BE49-F238E27FC236}">
                <a16:creationId xmlns:a16="http://schemas.microsoft.com/office/drawing/2014/main" id="{8B705CE2-63BB-44EF-9494-D7197888F260}"/>
              </a:ext>
            </a:extLst>
          </p:cNvPr>
          <p:cNvSpPr>
            <a:spLocks noGrp="1"/>
          </p:cNvSpPr>
          <p:nvPr>
            <p:ph type="body" sz="quarter" idx="25" hasCustomPrompt="1"/>
          </p:nvPr>
        </p:nvSpPr>
        <p:spPr>
          <a:xfrm>
            <a:off x="76200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18" name="Text Placeholder 7">
            <a:extLst>
              <a:ext uri="{FF2B5EF4-FFF2-40B4-BE49-F238E27FC236}">
                <a16:creationId xmlns:a16="http://schemas.microsoft.com/office/drawing/2014/main" id="{91C9BD3E-CCA7-4ADF-83CB-175C316AEA84}"/>
              </a:ext>
            </a:extLst>
          </p:cNvPr>
          <p:cNvSpPr>
            <a:spLocks noGrp="1"/>
          </p:cNvSpPr>
          <p:nvPr>
            <p:ph type="body" sz="quarter" idx="26" hasCustomPrompt="1"/>
          </p:nvPr>
        </p:nvSpPr>
        <p:spPr>
          <a:xfrm>
            <a:off x="76200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a16="http://schemas.microsoft.com/office/drawing/2014/main" id="{DC756ECA-27F0-4309-A411-2021931A3A4F}"/>
              </a:ext>
              <a:ext uri="{C183D7F6-B498-43B3-948B-1728B52AA6E4}">
                <adec:decorative xmlns:adec="http://schemas.microsoft.com/office/drawing/2017/decorative" val="1"/>
              </a:ext>
            </a:extLst>
          </p:cNvPr>
          <p:cNvSpPr>
            <a:spLocks noGrp="1"/>
          </p:cNvSpPr>
          <p:nvPr>
            <p:ph type="pic" sz="quarter" idx="27" hasCustomPrompt="1"/>
          </p:nvPr>
        </p:nvSpPr>
        <p:spPr>
          <a:xfrm>
            <a:off x="28815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0" name="Text Placeholder 7">
            <a:extLst>
              <a:ext uri="{FF2B5EF4-FFF2-40B4-BE49-F238E27FC236}">
                <a16:creationId xmlns:a16="http://schemas.microsoft.com/office/drawing/2014/main" id="{BCC1B1EE-9270-494A-B26E-3E810517012E}"/>
              </a:ext>
            </a:extLst>
          </p:cNvPr>
          <p:cNvSpPr>
            <a:spLocks noGrp="1"/>
          </p:cNvSpPr>
          <p:nvPr>
            <p:ph type="body" sz="quarter" idx="28" hasCustomPrompt="1"/>
          </p:nvPr>
        </p:nvSpPr>
        <p:spPr>
          <a:xfrm>
            <a:off x="259080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1" name="Text Placeholder 7">
            <a:extLst>
              <a:ext uri="{FF2B5EF4-FFF2-40B4-BE49-F238E27FC236}">
                <a16:creationId xmlns:a16="http://schemas.microsoft.com/office/drawing/2014/main" id="{621D9997-09EF-468A-A3A6-7C2705CF1757}"/>
              </a:ext>
            </a:extLst>
          </p:cNvPr>
          <p:cNvSpPr>
            <a:spLocks noGrp="1"/>
          </p:cNvSpPr>
          <p:nvPr>
            <p:ph type="body" sz="quarter" idx="29" hasCustomPrompt="1"/>
          </p:nvPr>
        </p:nvSpPr>
        <p:spPr>
          <a:xfrm>
            <a:off x="259080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a16="http://schemas.microsoft.com/office/drawing/2014/main" id="{CC2A50A3-3A8F-469D-B16E-A06FD4C2A978}"/>
              </a:ext>
              <a:ext uri="{C183D7F6-B498-43B3-948B-1728B52AA6E4}">
                <adec:decorative xmlns:adec="http://schemas.microsoft.com/office/drawing/2017/decorative" val="1"/>
              </a:ext>
            </a:extLst>
          </p:cNvPr>
          <p:cNvSpPr>
            <a:spLocks noGrp="1"/>
          </p:cNvSpPr>
          <p:nvPr>
            <p:ph type="pic" sz="quarter" idx="30" hasCustomPrompt="1"/>
          </p:nvPr>
        </p:nvSpPr>
        <p:spPr>
          <a:xfrm>
            <a:off x="469127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3" name="Text Placeholder 7">
            <a:extLst>
              <a:ext uri="{FF2B5EF4-FFF2-40B4-BE49-F238E27FC236}">
                <a16:creationId xmlns:a16="http://schemas.microsoft.com/office/drawing/2014/main" id="{065EDDEE-214F-4148-8B8C-0BA5AEF7658A}"/>
              </a:ext>
            </a:extLst>
          </p:cNvPr>
          <p:cNvSpPr>
            <a:spLocks noGrp="1"/>
          </p:cNvSpPr>
          <p:nvPr>
            <p:ph type="body" sz="quarter" idx="31" hasCustomPrompt="1"/>
          </p:nvPr>
        </p:nvSpPr>
        <p:spPr>
          <a:xfrm>
            <a:off x="440055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4" name="Text Placeholder 7">
            <a:extLst>
              <a:ext uri="{FF2B5EF4-FFF2-40B4-BE49-F238E27FC236}">
                <a16:creationId xmlns:a16="http://schemas.microsoft.com/office/drawing/2014/main" id="{520C0E2F-F27A-44AC-BB9A-74F62BEC5752}"/>
              </a:ext>
            </a:extLst>
          </p:cNvPr>
          <p:cNvSpPr>
            <a:spLocks noGrp="1"/>
          </p:cNvSpPr>
          <p:nvPr>
            <p:ph type="body" sz="quarter" idx="32" hasCustomPrompt="1"/>
          </p:nvPr>
        </p:nvSpPr>
        <p:spPr>
          <a:xfrm>
            <a:off x="440055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a16="http://schemas.microsoft.com/office/drawing/2014/main" id="{ADC5446D-3469-43DA-ACE3-2AEC5B90384E}"/>
              </a:ext>
              <a:ext uri="{C183D7F6-B498-43B3-948B-1728B52AA6E4}">
                <adec:decorative xmlns:adec="http://schemas.microsoft.com/office/drawing/2017/decorative" val="1"/>
              </a:ext>
            </a:extLst>
          </p:cNvPr>
          <p:cNvSpPr>
            <a:spLocks noGrp="1"/>
          </p:cNvSpPr>
          <p:nvPr>
            <p:ph type="pic" sz="quarter" idx="33" hasCustomPrompt="1"/>
          </p:nvPr>
        </p:nvSpPr>
        <p:spPr>
          <a:xfrm>
            <a:off x="65010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6" name="Text Placeholder 7">
            <a:extLst>
              <a:ext uri="{FF2B5EF4-FFF2-40B4-BE49-F238E27FC236}">
                <a16:creationId xmlns:a16="http://schemas.microsoft.com/office/drawing/2014/main" id="{4BF91944-817D-4080-9FC7-1C01D3C52F74}"/>
              </a:ext>
            </a:extLst>
          </p:cNvPr>
          <p:cNvSpPr>
            <a:spLocks noGrp="1"/>
          </p:cNvSpPr>
          <p:nvPr>
            <p:ph type="body" sz="quarter" idx="34" hasCustomPrompt="1"/>
          </p:nvPr>
        </p:nvSpPr>
        <p:spPr>
          <a:xfrm>
            <a:off x="621030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7" name="Text Placeholder 7">
            <a:extLst>
              <a:ext uri="{FF2B5EF4-FFF2-40B4-BE49-F238E27FC236}">
                <a16:creationId xmlns:a16="http://schemas.microsoft.com/office/drawing/2014/main" id="{B6FC5678-B04A-4631-9DFF-776737E9C8AC}"/>
              </a:ext>
            </a:extLst>
          </p:cNvPr>
          <p:cNvSpPr>
            <a:spLocks noGrp="1"/>
          </p:cNvSpPr>
          <p:nvPr>
            <p:ph type="body" sz="quarter" idx="35" hasCustomPrompt="1"/>
          </p:nvPr>
        </p:nvSpPr>
        <p:spPr>
          <a:xfrm>
            <a:off x="621030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a16="http://schemas.microsoft.com/office/drawing/2014/main" id="{BF024C2A-A070-4BF1-BA78-8FDD47DED455}"/>
              </a:ext>
              <a:ext uri="{C183D7F6-B498-43B3-948B-1728B52AA6E4}">
                <adec:decorative xmlns:adec="http://schemas.microsoft.com/office/drawing/2017/decorative" val="1"/>
              </a:ext>
            </a:extLst>
          </p:cNvPr>
          <p:cNvSpPr>
            <a:spLocks noGrp="1"/>
          </p:cNvSpPr>
          <p:nvPr>
            <p:ph type="pic" sz="quarter" idx="36" hasCustomPrompt="1"/>
          </p:nvPr>
        </p:nvSpPr>
        <p:spPr>
          <a:xfrm>
            <a:off x="8308140"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9" name="Text Placeholder 7">
            <a:extLst>
              <a:ext uri="{FF2B5EF4-FFF2-40B4-BE49-F238E27FC236}">
                <a16:creationId xmlns:a16="http://schemas.microsoft.com/office/drawing/2014/main" id="{72D75690-3F0F-4257-84B4-90CB4E6BB7EA}"/>
              </a:ext>
            </a:extLst>
          </p:cNvPr>
          <p:cNvSpPr>
            <a:spLocks noGrp="1"/>
          </p:cNvSpPr>
          <p:nvPr>
            <p:ph type="body" sz="quarter" idx="37" hasCustomPrompt="1"/>
          </p:nvPr>
        </p:nvSpPr>
        <p:spPr>
          <a:xfrm>
            <a:off x="8017411"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30" name="Text Placeholder 7">
            <a:extLst>
              <a:ext uri="{FF2B5EF4-FFF2-40B4-BE49-F238E27FC236}">
                <a16:creationId xmlns:a16="http://schemas.microsoft.com/office/drawing/2014/main" id="{FC3E89DF-7D8F-458A-910F-B06B607998AF}"/>
              </a:ext>
            </a:extLst>
          </p:cNvPr>
          <p:cNvSpPr>
            <a:spLocks noGrp="1"/>
          </p:cNvSpPr>
          <p:nvPr>
            <p:ph type="body" sz="quarter" idx="38" hasCustomPrompt="1"/>
          </p:nvPr>
        </p:nvSpPr>
        <p:spPr>
          <a:xfrm>
            <a:off x="8017411"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31" name="Picture Placeholder 8">
            <a:extLst>
              <a:ext uri="{FF2B5EF4-FFF2-40B4-BE49-F238E27FC236}">
                <a16:creationId xmlns:a16="http://schemas.microsoft.com/office/drawing/2014/main" id="{49030BC1-7B5E-4BBD-AB44-8615DCFD46B7}"/>
              </a:ext>
              <a:ext uri="{C183D7F6-B498-43B3-948B-1728B52AA6E4}">
                <adec:decorative xmlns:adec="http://schemas.microsoft.com/office/drawing/2017/decorative" val="1"/>
              </a:ext>
            </a:extLst>
          </p:cNvPr>
          <p:cNvSpPr>
            <a:spLocks noGrp="1"/>
          </p:cNvSpPr>
          <p:nvPr>
            <p:ph type="pic" sz="quarter" idx="39" hasCustomPrompt="1"/>
          </p:nvPr>
        </p:nvSpPr>
        <p:spPr>
          <a:xfrm>
            <a:off x="10115251"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32" name="Text Placeholder 7">
            <a:extLst>
              <a:ext uri="{FF2B5EF4-FFF2-40B4-BE49-F238E27FC236}">
                <a16:creationId xmlns:a16="http://schemas.microsoft.com/office/drawing/2014/main" id="{10ED1CED-11B2-4927-93A4-CE47939F0AEC}"/>
              </a:ext>
            </a:extLst>
          </p:cNvPr>
          <p:cNvSpPr>
            <a:spLocks noGrp="1"/>
          </p:cNvSpPr>
          <p:nvPr>
            <p:ph type="body" sz="quarter" idx="40" hasCustomPrompt="1"/>
          </p:nvPr>
        </p:nvSpPr>
        <p:spPr>
          <a:xfrm>
            <a:off x="9824522"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33" name="Text Placeholder 7">
            <a:extLst>
              <a:ext uri="{FF2B5EF4-FFF2-40B4-BE49-F238E27FC236}">
                <a16:creationId xmlns:a16="http://schemas.microsoft.com/office/drawing/2014/main" id="{39E2E141-317E-41F9-853F-B96493C8FB9B}"/>
              </a:ext>
            </a:extLst>
          </p:cNvPr>
          <p:cNvSpPr>
            <a:spLocks noGrp="1"/>
          </p:cNvSpPr>
          <p:nvPr>
            <p:ph type="body" sz="quarter" idx="41" hasCustomPrompt="1"/>
          </p:nvPr>
        </p:nvSpPr>
        <p:spPr>
          <a:xfrm>
            <a:off x="9824522"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284100782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ONLY_Org Chart 1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8" name="Picture Placeholder 8">
            <a:extLst>
              <a:ext uri="{FF2B5EF4-FFF2-40B4-BE49-F238E27FC236}">
                <a16:creationId xmlns:a16="http://schemas.microsoft.com/office/drawing/2014/main" id="{48934421-B8F7-41B6-9EC4-5E3C497424A8}"/>
              </a:ext>
              <a:ext uri="{C183D7F6-B498-43B3-948B-1728B52AA6E4}">
                <adec:decorative xmlns:adec="http://schemas.microsoft.com/office/drawing/2017/decorative" val="1"/>
              </a:ext>
            </a:extLst>
          </p:cNvPr>
          <p:cNvSpPr>
            <a:spLocks noGrp="1"/>
          </p:cNvSpPr>
          <p:nvPr>
            <p:ph type="pic" sz="quarter" idx="17" hasCustomPrompt="1"/>
          </p:nvPr>
        </p:nvSpPr>
        <p:spPr>
          <a:xfrm>
            <a:off x="4178095" y="1905000"/>
            <a:ext cx="1255400" cy="1255400"/>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Text Placeholder 7">
            <a:extLst>
              <a:ext uri="{FF2B5EF4-FFF2-40B4-BE49-F238E27FC236}">
                <a16:creationId xmlns:a16="http://schemas.microsoft.com/office/drawing/2014/main" id="{4BACF049-4E3E-418D-9DB0-9D63BDDD25AE}"/>
              </a:ext>
            </a:extLst>
          </p:cNvPr>
          <p:cNvSpPr>
            <a:spLocks noGrp="1"/>
          </p:cNvSpPr>
          <p:nvPr>
            <p:ph type="body" sz="quarter" idx="16" hasCustomPrompt="1"/>
          </p:nvPr>
        </p:nvSpPr>
        <p:spPr>
          <a:xfrm>
            <a:off x="5601136" y="2288331"/>
            <a:ext cx="3108959" cy="290097"/>
          </a:xfrm>
          <a:noFill/>
        </p:spPr>
        <p:txBody>
          <a:bodyPr wrap="square" lIns="91440" rIns="91440" anchor="ctr">
            <a:noAutofit/>
          </a:bodyPr>
          <a:lstStyle>
            <a:lvl1pPr marL="0" indent="0" algn="l">
              <a:spcBef>
                <a:spcPts val="0"/>
              </a:spcBef>
              <a:spcAft>
                <a:spcPts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a16="http://schemas.microsoft.com/office/drawing/2014/main" id="{EFE2AF5B-D21D-4FE5-932F-F2989F6E0116}"/>
              </a:ext>
            </a:extLst>
          </p:cNvPr>
          <p:cNvSpPr>
            <a:spLocks noGrp="1"/>
          </p:cNvSpPr>
          <p:nvPr>
            <p:ph type="body" sz="quarter" idx="18" hasCustomPrompt="1"/>
          </p:nvPr>
        </p:nvSpPr>
        <p:spPr>
          <a:xfrm>
            <a:off x="5601136" y="2566041"/>
            <a:ext cx="3108959" cy="221043"/>
          </a:xfrm>
          <a:noFill/>
        </p:spPr>
        <p:txBody>
          <a:bodyPr wrap="square" lIns="91440" rIns="91440" anchor="t">
            <a:noAutofit/>
          </a:bodyPr>
          <a:lstStyle>
            <a:lvl1pPr marL="0" indent="0" algn="l">
              <a:spcBef>
                <a:spcPts val="0"/>
              </a:spcBef>
              <a:spcAft>
                <a:spcPts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a16="http://schemas.microsoft.com/office/drawing/2014/main" id="{266B4E82-4E92-438C-9DBD-FDAC98DBA804}"/>
              </a:ext>
              <a:ext uri="{C183D7F6-B498-43B3-948B-1728B52AA6E4}">
                <adec:decorative xmlns:adec="http://schemas.microsoft.com/office/drawing/2017/decorative" val="1"/>
              </a:ext>
            </a:extLst>
          </p:cNvPr>
          <p:cNvCxnSpPr>
            <a:cxnSpLocks/>
          </p:cNvCxnSpPr>
          <p:nvPr userDrawn="1"/>
        </p:nvCxnSpPr>
        <p:spPr>
          <a:xfrm rot="16200000">
            <a:off x="6165169" y="-670561"/>
            <a:ext cx="0" cy="896112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a16="http://schemas.microsoft.com/office/drawing/2014/main" id="{5C2A05E4-0266-470B-94B6-0EA500EFD52F}"/>
              </a:ext>
              <a:ext uri="{C183D7F6-B498-43B3-948B-1728B52AA6E4}">
                <adec:decorative xmlns:adec="http://schemas.microsoft.com/office/drawing/2017/decorative" val="1"/>
              </a:ext>
            </a:extLst>
          </p:cNvPr>
          <p:cNvSpPr>
            <a:spLocks noGrp="1" noChangeAspect="1"/>
          </p:cNvSpPr>
          <p:nvPr>
            <p:ph type="pic" sz="quarter" idx="21" hasCustomPrompt="1"/>
          </p:nvPr>
        </p:nvSpPr>
        <p:spPr>
          <a:xfrm>
            <a:off x="10984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17" name="Text Placeholder 7">
            <a:extLst>
              <a:ext uri="{FF2B5EF4-FFF2-40B4-BE49-F238E27FC236}">
                <a16:creationId xmlns:a16="http://schemas.microsoft.com/office/drawing/2014/main" id="{8B705CE2-63BB-44EF-9494-D7197888F260}"/>
              </a:ext>
            </a:extLst>
          </p:cNvPr>
          <p:cNvSpPr>
            <a:spLocks noGrp="1"/>
          </p:cNvSpPr>
          <p:nvPr>
            <p:ph type="body" sz="quarter" idx="25" hasCustomPrompt="1"/>
          </p:nvPr>
        </p:nvSpPr>
        <p:spPr>
          <a:xfrm>
            <a:off x="76200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18" name="Text Placeholder 7">
            <a:extLst>
              <a:ext uri="{FF2B5EF4-FFF2-40B4-BE49-F238E27FC236}">
                <a16:creationId xmlns:a16="http://schemas.microsoft.com/office/drawing/2014/main" id="{91C9BD3E-CCA7-4ADF-83CB-175C316AEA84}"/>
              </a:ext>
            </a:extLst>
          </p:cNvPr>
          <p:cNvSpPr>
            <a:spLocks noGrp="1"/>
          </p:cNvSpPr>
          <p:nvPr>
            <p:ph type="body" sz="quarter" idx="26" hasCustomPrompt="1"/>
          </p:nvPr>
        </p:nvSpPr>
        <p:spPr>
          <a:xfrm>
            <a:off x="76200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a16="http://schemas.microsoft.com/office/drawing/2014/main" id="{DC756ECA-27F0-4309-A411-2021931A3A4F}"/>
              </a:ext>
              <a:ext uri="{C183D7F6-B498-43B3-948B-1728B52AA6E4}">
                <adec:decorative xmlns:adec="http://schemas.microsoft.com/office/drawing/2017/decorative" val="1"/>
              </a:ext>
            </a:extLst>
          </p:cNvPr>
          <p:cNvSpPr>
            <a:spLocks noGrp="1" noChangeAspect="1"/>
          </p:cNvSpPr>
          <p:nvPr>
            <p:ph type="pic" sz="quarter" idx="27" hasCustomPrompt="1"/>
          </p:nvPr>
        </p:nvSpPr>
        <p:spPr>
          <a:xfrm>
            <a:off x="29272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0" name="Text Placeholder 7">
            <a:extLst>
              <a:ext uri="{FF2B5EF4-FFF2-40B4-BE49-F238E27FC236}">
                <a16:creationId xmlns:a16="http://schemas.microsoft.com/office/drawing/2014/main" id="{BCC1B1EE-9270-494A-B26E-3E810517012E}"/>
              </a:ext>
            </a:extLst>
          </p:cNvPr>
          <p:cNvSpPr>
            <a:spLocks noGrp="1"/>
          </p:cNvSpPr>
          <p:nvPr>
            <p:ph type="body" sz="quarter" idx="28" hasCustomPrompt="1"/>
          </p:nvPr>
        </p:nvSpPr>
        <p:spPr>
          <a:xfrm>
            <a:off x="259080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21" name="Text Placeholder 7">
            <a:extLst>
              <a:ext uri="{FF2B5EF4-FFF2-40B4-BE49-F238E27FC236}">
                <a16:creationId xmlns:a16="http://schemas.microsoft.com/office/drawing/2014/main" id="{621D9997-09EF-468A-A3A6-7C2705CF1757}"/>
              </a:ext>
            </a:extLst>
          </p:cNvPr>
          <p:cNvSpPr>
            <a:spLocks noGrp="1"/>
          </p:cNvSpPr>
          <p:nvPr>
            <p:ph type="body" sz="quarter" idx="29" hasCustomPrompt="1"/>
          </p:nvPr>
        </p:nvSpPr>
        <p:spPr>
          <a:xfrm>
            <a:off x="259080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a16="http://schemas.microsoft.com/office/drawing/2014/main" id="{CC2A50A3-3A8F-469D-B16E-A06FD4C2A978}"/>
              </a:ext>
              <a:ext uri="{C183D7F6-B498-43B3-948B-1728B52AA6E4}">
                <adec:decorative xmlns:adec="http://schemas.microsoft.com/office/drawing/2017/decorative" val="1"/>
              </a:ext>
            </a:extLst>
          </p:cNvPr>
          <p:cNvSpPr>
            <a:spLocks noGrp="1" noChangeAspect="1"/>
          </p:cNvSpPr>
          <p:nvPr>
            <p:ph type="pic" sz="quarter" idx="30" hasCustomPrompt="1"/>
          </p:nvPr>
        </p:nvSpPr>
        <p:spPr>
          <a:xfrm>
            <a:off x="473699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3" name="Text Placeholder 7">
            <a:extLst>
              <a:ext uri="{FF2B5EF4-FFF2-40B4-BE49-F238E27FC236}">
                <a16:creationId xmlns:a16="http://schemas.microsoft.com/office/drawing/2014/main" id="{065EDDEE-214F-4148-8B8C-0BA5AEF7658A}"/>
              </a:ext>
            </a:extLst>
          </p:cNvPr>
          <p:cNvSpPr>
            <a:spLocks noGrp="1"/>
          </p:cNvSpPr>
          <p:nvPr>
            <p:ph type="body" sz="quarter" idx="31" hasCustomPrompt="1"/>
          </p:nvPr>
        </p:nvSpPr>
        <p:spPr>
          <a:xfrm>
            <a:off x="440055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24" name="Text Placeholder 7">
            <a:extLst>
              <a:ext uri="{FF2B5EF4-FFF2-40B4-BE49-F238E27FC236}">
                <a16:creationId xmlns:a16="http://schemas.microsoft.com/office/drawing/2014/main" id="{520C0E2F-F27A-44AC-BB9A-74F62BEC5752}"/>
              </a:ext>
            </a:extLst>
          </p:cNvPr>
          <p:cNvSpPr>
            <a:spLocks noGrp="1"/>
          </p:cNvSpPr>
          <p:nvPr>
            <p:ph type="body" sz="quarter" idx="32" hasCustomPrompt="1"/>
          </p:nvPr>
        </p:nvSpPr>
        <p:spPr>
          <a:xfrm>
            <a:off x="440055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a16="http://schemas.microsoft.com/office/drawing/2014/main" id="{ADC5446D-3469-43DA-ACE3-2AEC5B90384E}"/>
              </a:ext>
              <a:ext uri="{C183D7F6-B498-43B3-948B-1728B52AA6E4}">
                <adec:decorative xmlns:adec="http://schemas.microsoft.com/office/drawing/2017/decorative" val="1"/>
              </a:ext>
            </a:extLst>
          </p:cNvPr>
          <p:cNvSpPr>
            <a:spLocks noGrp="1" noChangeAspect="1"/>
          </p:cNvSpPr>
          <p:nvPr>
            <p:ph type="pic" sz="quarter" idx="33" hasCustomPrompt="1"/>
          </p:nvPr>
        </p:nvSpPr>
        <p:spPr>
          <a:xfrm>
            <a:off x="65467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6" name="Text Placeholder 7">
            <a:extLst>
              <a:ext uri="{FF2B5EF4-FFF2-40B4-BE49-F238E27FC236}">
                <a16:creationId xmlns:a16="http://schemas.microsoft.com/office/drawing/2014/main" id="{4BF91944-817D-4080-9FC7-1C01D3C52F74}"/>
              </a:ext>
            </a:extLst>
          </p:cNvPr>
          <p:cNvSpPr>
            <a:spLocks noGrp="1"/>
          </p:cNvSpPr>
          <p:nvPr>
            <p:ph type="body" sz="quarter" idx="34" hasCustomPrompt="1"/>
          </p:nvPr>
        </p:nvSpPr>
        <p:spPr>
          <a:xfrm>
            <a:off x="621030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27" name="Text Placeholder 7">
            <a:extLst>
              <a:ext uri="{FF2B5EF4-FFF2-40B4-BE49-F238E27FC236}">
                <a16:creationId xmlns:a16="http://schemas.microsoft.com/office/drawing/2014/main" id="{B6FC5678-B04A-4631-9DFF-776737E9C8AC}"/>
              </a:ext>
            </a:extLst>
          </p:cNvPr>
          <p:cNvSpPr>
            <a:spLocks noGrp="1"/>
          </p:cNvSpPr>
          <p:nvPr>
            <p:ph type="body" sz="quarter" idx="35" hasCustomPrompt="1"/>
          </p:nvPr>
        </p:nvSpPr>
        <p:spPr>
          <a:xfrm>
            <a:off x="621030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a16="http://schemas.microsoft.com/office/drawing/2014/main" id="{BF024C2A-A070-4BF1-BA78-8FDD47DED455}"/>
              </a:ext>
              <a:ext uri="{C183D7F6-B498-43B3-948B-1728B52AA6E4}">
                <adec:decorative xmlns:adec="http://schemas.microsoft.com/office/drawing/2017/decorative" val="1"/>
              </a:ext>
            </a:extLst>
          </p:cNvPr>
          <p:cNvSpPr>
            <a:spLocks noGrp="1" noChangeAspect="1"/>
          </p:cNvSpPr>
          <p:nvPr>
            <p:ph type="pic" sz="quarter" idx="36" hasCustomPrompt="1"/>
          </p:nvPr>
        </p:nvSpPr>
        <p:spPr>
          <a:xfrm>
            <a:off x="8353860"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9" name="Text Placeholder 7">
            <a:extLst>
              <a:ext uri="{FF2B5EF4-FFF2-40B4-BE49-F238E27FC236}">
                <a16:creationId xmlns:a16="http://schemas.microsoft.com/office/drawing/2014/main" id="{72D75690-3F0F-4257-84B4-90CB4E6BB7EA}"/>
              </a:ext>
            </a:extLst>
          </p:cNvPr>
          <p:cNvSpPr>
            <a:spLocks noGrp="1"/>
          </p:cNvSpPr>
          <p:nvPr>
            <p:ph type="body" sz="quarter" idx="37" hasCustomPrompt="1"/>
          </p:nvPr>
        </p:nvSpPr>
        <p:spPr>
          <a:xfrm>
            <a:off x="8017411"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30" name="Text Placeholder 7">
            <a:extLst>
              <a:ext uri="{FF2B5EF4-FFF2-40B4-BE49-F238E27FC236}">
                <a16:creationId xmlns:a16="http://schemas.microsoft.com/office/drawing/2014/main" id="{FC3E89DF-7D8F-458A-910F-B06B607998AF}"/>
              </a:ext>
            </a:extLst>
          </p:cNvPr>
          <p:cNvSpPr>
            <a:spLocks noGrp="1"/>
          </p:cNvSpPr>
          <p:nvPr>
            <p:ph type="body" sz="quarter" idx="38" hasCustomPrompt="1"/>
          </p:nvPr>
        </p:nvSpPr>
        <p:spPr>
          <a:xfrm>
            <a:off x="8017411"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31" name="Picture Placeholder 8">
            <a:extLst>
              <a:ext uri="{FF2B5EF4-FFF2-40B4-BE49-F238E27FC236}">
                <a16:creationId xmlns:a16="http://schemas.microsoft.com/office/drawing/2014/main" id="{49030BC1-7B5E-4BBD-AB44-8615DCFD46B7}"/>
              </a:ext>
              <a:ext uri="{C183D7F6-B498-43B3-948B-1728B52AA6E4}">
                <adec:decorative xmlns:adec="http://schemas.microsoft.com/office/drawing/2017/decorative" val="1"/>
              </a:ext>
            </a:extLst>
          </p:cNvPr>
          <p:cNvSpPr>
            <a:spLocks noGrp="1" noChangeAspect="1"/>
          </p:cNvSpPr>
          <p:nvPr>
            <p:ph type="pic" sz="quarter" idx="39" hasCustomPrompt="1"/>
          </p:nvPr>
        </p:nvSpPr>
        <p:spPr>
          <a:xfrm>
            <a:off x="10160971"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32" name="Text Placeholder 7">
            <a:extLst>
              <a:ext uri="{FF2B5EF4-FFF2-40B4-BE49-F238E27FC236}">
                <a16:creationId xmlns:a16="http://schemas.microsoft.com/office/drawing/2014/main" id="{10ED1CED-11B2-4927-93A4-CE47939F0AEC}"/>
              </a:ext>
            </a:extLst>
          </p:cNvPr>
          <p:cNvSpPr>
            <a:spLocks noGrp="1"/>
          </p:cNvSpPr>
          <p:nvPr>
            <p:ph type="body" sz="quarter" idx="40" hasCustomPrompt="1"/>
          </p:nvPr>
        </p:nvSpPr>
        <p:spPr>
          <a:xfrm>
            <a:off x="9824522"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33" name="Text Placeholder 7">
            <a:extLst>
              <a:ext uri="{FF2B5EF4-FFF2-40B4-BE49-F238E27FC236}">
                <a16:creationId xmlns:a16="http://schemas.microsoft.com/office/drawing/2014/main" id="{39E2E141-317E-41F9-853F-B96493C8FB9B}"/>
              </a:ext>
            </a:extLst>
          </p:cNvPr>
          <p:cNvSpPr>
            <a:spLocks noGrp="1"/>
          </p:cNvSpPr>
          <p:nvPr>
            <p:ph type="body" sz="quarter" idx="41" hasCustomPrompt="1"/>
          </p:nvPr>
        </p:nvSpPr>
        <p:spPr>
          <a:xfrm>
            <a:off x="9824522"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cxnSp>
        <p:nvCxnSpPr>
          <p:cNvPr id="34" name="Straight Connector 33">
            <a:extLst>
              <a:ext uri="{FF2B5EF4-FFF2-40B4-BE49-F238E27FC236}">
                <a16:creationId xmlns:a16="http://schemas.microsoft.com/office/drawing/2014/main" id="{A69BD202-1C38-47A5-8B06-0AADB78AAE08}"/>
              </a:ext>
              <a:ext uri="{C183D7F6-B498-43B3-948B-1728B52AA6E4}">
                <adec:decorative xmlns:adec="http://schemas.microsoft.com/office/drawing/2017/decorative" val="1"/>
              </a:ext>
            </a:extLst>
          </p:cNvPr>
          <p:cNvCxnSpPr>
            <a:cxnSpLocks/>
          </p:cNvCxnSpPr>
          <p:nvPr userDrawn="1"/>
        </p:nvCxnSpPr>
        <p:spPr>
          <a:xfrm rot="16200000">
            <a:off x="6165169" y="2642433"/>
            <a:ext cx="0" cy="556415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Picture Placeholder 8">
            <a:extLst>
              <a:ext uri="{FF2B5EF4-FFF2-40B4-BE49-F238E27FC236}">
                <a16:creationId xmlns:a16="http://schemas.microsoft.com/office/drawing/2014/main" id="{68CF0B9D-069C-46BA-9B77-7BDE114F3E55}"/>
              </a:ext>
              <a:ext uri="{C183D7F6-B498-43B3-948B-1728B52AA6E4}">
                <adec:decorative xmlns:adec="http://schemas.microsoft.com/office/drawing/2017/decorative" val="1"/>
              </a:ext>
            </a:extLst>
          </p:cNvPr>
          <p:cNvSpPr>
            <a:spLocks noGrp="1" noChangeAspect="1"/>
          </p:cNvSpPr>
          <p:nvPr>
            <p:ph type="pic" sz="quarter" idx="45" hasCustomPrompt="1"/>
          </p:nvPr>
        </p:nvSpPr>
        <p:spPr>
          <a:xfrm>
            <a:off x="292724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39" name="Text Placeholder 7">
            <a:extLst>
              <a:ext uri="{FF2B5EF4-FFF2-40B4-BE49-F238E27FC236}">
                <a16:creationId xmlns:a16="http://schemas.microsoft.com/office/drawing/2014/main" id="{6EB5CB55-9BF0-4309-AA93-9540CDA1CE22}"/>
              </a:ext>
            </a:extLst>
          </p:cNvPr>
          <p:cNvSpPr>
            <a:spLocks noGrp="1"/>
          </p:cNvSpPr>
          <p:nvPr>
            <p:ph type="body" sz="quarter" idx="46" hasCustomPrompt="1"/>
          </p:nvPr>
        </p:nvSpPr>
        <p:spPr>
          <a:xfrm>
            <a:off x="2590800"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0" name="Text Placeholder 7">
            <a:extLst>
              <a:ext uri="{FF2B5EF4-FFF2-40B4-BE49-F238E27FC236}">
                <a16:creationId xmlns:a16="http://schemas.microsoft.com/office/drawing/2014/main" id="{184A6FF6-89E5-41B3-83AD-E1F1AC1C7187}"/>
              </a:ext>
            </a:extLst>
          </p:cNvPr>
          <p:cNvSpPr>
            <a:spLocks noGrp="1"/>
          </p:cNvSpPr>
          <p:nvPr>
            <p:ph type="body" sz="quarter" idx="47" hasCustomPrompt="1"/>
          </p:nvPr>
        </p:nvSpPr>
        <p:spPr>
          <a:xfrm>
            <a:off x="2590800"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41" name="Picture Placeholder 8">
            <a:extLst>
              <a:ext uri="{FF2B5EF4-FFF2-40B4-BE49-F238E27FC236}">
                <a16:creationId xmlns:a16="http://schemas.microsoft.com/office/drawing/2014/main" id="{65909E03-0C86-44C4-9260-484E8CF6315F}"/>
              </a:ext>
              <a:ext uri="{C183D7F6-B498-43B3-948B-1728B52AA6E4}">
                <adec:decorative xmlns:adec="http://schemas.microsoft.com/office/drawing/2017/decorative" val="1"/>
              </a:ext>
            </a:extLst>
          </p:cNvPr>
          <p:cNvSpPr>
            <a:spLocks noGrp="1" noChangeAspect="1"/>
          </p:cNvSpPr>
          <p:nvPr>
            <p:ph type="pic" sz="quarter" idx="48" hasCustomPrompt="1"/>
          </p:nvPr>
        </p:nvSpPr>
        <p:spPr>
          <a:xfrm>
            <a:off x="473699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2" name="Text Placeholder 7">
            <a:extLst>
              <a:ext uri="{FF2B5EF4-FFF2-40B4-BE49-F238E27FC236}">
                <a16:creationId xmlns:a16="http://schemas.microsoft.com/office/drawing/2014/main" id="{0D08C690-4C72-47C4-ADBC-6DBFC463FC37}"/>
              </a:ext>
            </a:extLst>
          </p:cNvPr>
          <p:cNvSpPr>
            <a:spLocks noGrp="1"/>
          </p:cNvSpPr>
          <p:nvPr>
            <p:ph type="body" sz="quarter" idx="49" hasCustomPrompt="1"/>
          </p:nvPr>
        </p:nvSpPr>
        <p:spPr>
          <a:xfrm>
            <a:off x="4400550"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3" name="Text Placeholder 7">
            <a:extLst>
              <a:ext uri="{FF2B5EF4-FFF2-40B4-BE49-F238E27FC236}">
                <a16:creationId xmlns:a16="http://schemas.microsoft.com/office/drawing/2014/main" id="{FEBB122E-6E5D-4B48-91C0-C6EB8BA3D2D9}"/>
              </a:ext>
            </a:extLst>
          </p:cNvPr>
          <p:cNvSpPr>
            <a:spLocks noGrp="1"/>
          </p:cNvSpPr>
          <p:nvPr>
            <p:ph type="body" sz="quarter" idx="50" hasCustomPrompt="1"/>
          </p:nvPr>
        </p:nvSpPr>
        <p:spPr>
          <a:xfrm>
            <a:off x="4400550"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44" name="Picture Placeholder 8">
            <a:extLst>
              <a:ext uri="{FF2B5EF4-FFF2-40B4-BE49-F238E27FC236}">
                <a16:creationId xmlns:a16="http://schemas.microsoft.com/office/drawing/2014/main" id="{A968314E-9F6B-4D90-BC2A-C5BB6AC70F5F}"/>
              </a:ext>
              <a:ext uri="{C183D7F6-B498-43B3-948B-1728B52AA6E4}">
                <adec:decorative xmlns:adec="http://schemas.microsoft.com/office/drawing/2017/decorative" val="1"/>
              </a:ext>
            </a:extLst>
          </p:cNvPr>
          <p:cNvSpPr>
            <a:spLocks noGrp="1" noChangeAspect="1"/>
          </p:cNvSpPr>
          <p:nvPr>
            <p:ph type="pic" sz="quarter" idx="51" hasCustomPrompt="1"/>
          </p:nvPr>
        </p:nvSpPr>
        <p:spPr>
          <a:xfrm>
            <a:off x="654674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5" name="Text Placeholder 7">
            <a:extLst>
              <a:ext uri="{FF2B5EF4-FFF2-40B4-BE49-F238E27FC236}">
                <a16:creationId xmlns:a16="http://schemas.microsoft.com/office/drawing/2014/main" id="{98FF5C01-8CE1-475F-A59A-011328494FC8}"/>
              </a:ext>
            </a:extLst>
          </p:cNvPr>
          <p:cNvSpPr>
            <a:spLocks noGrp="1"/>
          </p:cNvSpPr>
          <p:nvPr>
            <p:ph type="body" sz="quarter" idx="52" hasCustomPrompt="1"/>
          </p:nvPr>
        </p:nvSpPr>
        <p:spPr>
          <a:xfrm>
            <a:off x="6210300"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6" name="Text Placeholder 7">
            <a:extLst>
              <a:ext uri="{FF2B5EF4-FFF2-40B4-BE49-F238E27FC236}">
                <a16:creationId xmlns:a16="http://schemas.microsoft.com/office/drawing/2014/main" id="{DC690F93-088F-498C-9B26-2DCE00A1145F}"/>
              </a:ext>
            </a:extLst>
          </p:cNvPr>
          <p:cNvSpPr>
            <a:spLocks noGrp="1"/>
          </p:cNvSpPr>
          <p:nvPr>
            <p:ph type="body" sz="quarter" idx="53" hasCustomPrompt="1"/>
          </p:nvPr>
        </p:nvSpPr>
        <p:spPr>
          <a:xfrm>
            <a:off x="6210300"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47" name="Picture Placeholder 8">
            <a:extLst>
              <a:ext uri="{FF2B5EF4-FFF2-40B4-BE49-F238E27FC236}">
                <a16:creationId xmlns:a16="http://schemas.microsoft.com/office/drawing/2014/main" id="{1D462CE1-BEE9-45C4-AB54-354D05E69D31}"/>
              </a:ext>
              <a:ext uri="{C183D7F6-B498-43B3-948B-1728B52AA6E4}">
                <adec:decorative xmlns:adec="http://schemas.microsoft.com/office/drawing/2017/decorative" val="1"/>
              </a:ext>
            </a:extLst>
          </p:cNvPr>
          <p:cNvSpPr>
            <a:spLocks noGrp="1" noChangeAspect="1"/>
          </p:cNvSpPr>
          <p:nvPr>
            <p:ph type="pic" sz="quarter" idx="54" hasCustomPrompt="1"/>
          </p:nvPr>
        </p:nvSpPr>
        <p:spPr>
          <a:xfrm>
            <a:off x="8353860"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8" name="Text Placeholder 7">
            <a:extLst>
              <a:ext uri="{FF2B5EF4-FFF2-40B4-BE49-F238E27FC236}">
                <a16:creationId xmlns:a16="http://schemas.microsoft.com/office/drawing/2014/main" id="{9FA2731A-D1B2-4144-8373-12B9313F9BFD}"/>
              </a:ext>
            </a:extLst>
          </p:cNvPr>
          <p:cNvSpPr>
            <a:spLocks noGrp="1"/>
          </p:cNvSpPr>
          <p:nvPr>
            <p:ph type="body" sz="quarter" idx="55" hasCustomPrompt="1"/>
          </p:nvPr>
        </p:nvSpPr>
        <p:spPr>
          <a:xfrm>
            <a:off x="8017411"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9" name="Text Placeholder 7">
            <a:extLst>
              <a:ext uri="{FF2B5EF4-FFF2-40B4-BE49-F238E27FC236}">
                <a16:creationId xmlns:a16="http://schemas.microsoft.com/office/drawing/2014/main" id="{F61DF59D-6B27-4EC6-A151-0F9B99DC8051}"/>
              </a:ext>
            </a:extLst>
          </p:cNvPr>
          <p:cNvSpPr>
            <a:spLocks noGrp="1"/>
          </p:cNvSpPr>
          <p:nvPr>
            <p:ph type="body" sz="quarter" idx="56" hasCustomPrompt="1"/>
          </p:nvPr>
        </p:nvSpPr>
        <p:spPr>
          <a:xfrm>
            <a:off x="8017411"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121143118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30DE9-1B5A-4A39-ADDF-7688D81CDE84}"/>
              </a:ext>
            </a:extLst>
          </p:cNvPr>
          <p:cNvSpPr>
            <a:spLocks noGrp="1"/>
          </p:cNvSpPr>
          <p:nvPr>
            <p:ph type="ctrTitle"/>
          </p:nvPr>
        </p:nvSpPr>
        <p:spPr>
          <a:xfrm>
            <a:off x="864000" y="1116000"/>
            <a:ext cx="5400000" cy="5256000"/>
          </a:xfrm>
          <a:solidFill>
            <a:schemeClr val="accent5">
              <a:lumMod val="50000"/>
            </a:schemeClr>
          </a:solidFill>
        </p:spPr>
        <p:txBody>
          <a:bodyPr tIns="252000" anchor="ctr">
            <a:normAutofit/>
          </a:bodyPr>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D9F4F5C-1F9D-4AAE-815B-747B521A524B}"/>
              </a:ext>
            </a:extLst>
          </p:cNvPr>
          <p:cNvSpPr>
            <a:spLocks noGrp="1"/>
          </p:cNvSpPr>
          <p:nvPr>
            <p:ph type="subTitle" idx="1"/>
          </p:nvPr>
        </p:nvSpPr>
        <p:spPr>
          <a:xfrm>
            <a:off x="1049244" y="5879308"/>
            <a:ext cx="5029512" cy="392245"/>
          </a:xfrm>
        </p:spPr>
        <p:txBody>
          <a:bodyPr>
            <a:normAutofit/>
          </a:bodyPr>
          <a:lstStyle>
            <a:lvl1pPr marL="0" indent="0" algn="ctr">
              <a:buNone/>
              <a:defRPr sz="18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Rectangle 10">
            <a:extLst>
              <a:ext uri="{FF2B5EF4-FFF2-40B4-BE49-F238E27FC236}">
                <a16:creationId xmlns:a16="http://schemas.microsoft.com/office/drawing/2014/main" id="{F791D6E6-C85E-4B8A-B36A-C2C790D8DF4D}"/>
              </a:ext>
            </a:extLst>
          </p:cNvPr>
          <p:cNvSpPr/>
          <p:nvPr userDrawn="1"/>
        </p:nvSpPr>
        <p:spPr>
          <a:xfrm>
            <a:off x="864000" y="6372000"/>
            <a:ext cx="5400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9326880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_Title Side patch Title Only">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15" name="Freeform: Shape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329794522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Image Caption Content_Blue">
    <p:bg>
      <p:bgPr>
        <a:solidFill>
          <a:schemeClr val="tx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62484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57300" y="3962400"/>
            <a:ext cx="4114800" cy="1981200"/>
          </a:xfrm>
        </p:spPr>
        <p:txBody>
          <a:bodyPr anchor="ctr">
            <a:noAutofit/>
          </a:bodyPr>
          <a:lstStyle>
            <a:lvl1pPr algn="ctr">
              <a:lnSpc>
                <a:spcPct val="80000"/>
              </a:lnSpc>
              <a:defRPr sz="4000" b="0" spc="200" baseline="0"/>
            </a:lvl1pPr>
          </a:lstStyle>
          <a:p>
            <a:r>
              <a:rPr lang="en-US"/>
              <a:t>Click to edit Master title style</a:t>
            </a:r>
            <a:endParaRPr lang="en-US" dirty="0"/>
          </a:p>
        </p:txBody>
      </p:sp>
      <p:sp>
        <p:nvSpPr>
          <p:cNvPr id="3" name="Subtitle 2"/>
          <p:cNvSpPr>
            <a:spLocks noGrp="1"/>
          </p:cNvSpPr>
          <p:nvPr>
            <p:ph type="subTitle" idx="1"/>
          </p:nvPr>
        </p:nvSpPr>
        <p:spPr>
          <a:xfrm>
            <a:off x="6057900" y="4114800"/>
            <a:ext cx="4876800" cy="1371602"/>
          </a:xfrm>
        </p:spPr>
        <p:txBody>
          <a:bodyPr lIns="91440" rIns="91440" anchor="ctr">
            <a:normAutofit/>
          </a:bodyPr>
          <a:lstStyle>
            <a:lvl1pPr marL="0" indent="0" algn="l">
              <a:lnSpc>
                <a:spcPct val="100000"/>
              </a:lnSpc>
              <a:spcBef>
                <a:spcPts val="0"/>
              </a:spcBef>
              <a:spcAft>
                <a:spcPts val="0"/>
              </a:spcAft>
              <a:buNone/>
              <a:defRPr sz="160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6200000">
            <a:off x="381000" y="4840091"/>
            <a:ext cx="1219200" cy="225818"/>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rot="16200000">
            <a:off x="5029200" y="4840092"/>
            <a:ext cx="1219200" cy="225818"/>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182206223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Image Caption Content_Orange">
    <p:bg>
      <p:bgPr>
        <a:solidFill>
          <a:schemeClr val="accen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62484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57300" y="3962400"/>
            <a:ext cx="4114800" cy="1981200"/>
          </a:xfrm>
        </p:spPr>
        <p:txBody>
          <a:bodyPr anchor="ctr">
            <a:noAutofit/>
          </a:bodyPr>
          <a:lstStyle>
            <a:lvl1pPr algn="ctr">
              <a:lnSpc>
                <a:spcPct val="80000"/>
              </a:lnSpc>
              <a:defRPr sz="4000" b="0" spc="200" baseline="0"/>
            </a:lvl1pPr>
          </a:lstStyle>
          <a:p>
            <a:r>
              <a:rPr lang="en-US"/>
              <a:t>Click to edit Master title style</a:t>
            </a:r>
            <a:endParaRPr lang="en-US" dirty="0"/>
          </a:p>
        </p:txBody>
      </p:sp>
      <p:sp>
        <p:nvSpPr>
          <p:cNvPr id="3" name="Subtitle 2"/>
          <p:cNvSpPr>
            <a:spLocks noGrp="1"/>
          </p:cNvSpPr>
          <p:nvPr>
            <p:ph type="subTitle" idx="1"/>
          </p:nvPr>
        </p:nvSpPr>
        <p:spPr>
          <a:xfrm>
            <a:off x="6057900" y="4114800"/>
            <a:ext cx="4876800" cy="1371602"/>
          </a:xfrm>
        </p:spPr>
        <p:txBody>
          <a:bodyPr lIns="91440" rIns="91440" anchor="ctr">
            <a:normAutofit/>
          </a:bodyPr>
          <a:lstStyle>
            <a:lvl1pPr marL="0" indent="0" algn="l">
              <a:lnSpc>
                <a:spcPct val="100000"/>
              </a:lnSpc>
              <a:spcBef>
                <a:spcPts val="0"/>
              </a:spcBef>
              <a:spcAft>
                <a:spcPts val="0"/>
              </a:spcAft>
              <a:buNone/>
              <a:defRPr sz="160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6200000">
            <a:off x="381000" y="4840091"/>
            <a:ext cx="1219200" cy="225818"/>
          </a:xfrm>
          <a:solidFill>
            <a:schemeClr val="accent5"/>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rot="16200000">
            <a:off x="5029200" y="4840092"/>
            <a:ext cx="1219200" cy="225818"/>
          </a:xfrm>
          <a:solidFill>
            <a:schemeClr val="accent5"/>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175713869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Text Placeholder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85750" y="0"/>
            <a:ext cx="11620500" cy="6591300"/>
          </a:xfrm>
          <a:solidFill>
            <a:schemeClr val="accent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dirty="0"/>
          </a:p>
        </p:txBody>
      </p:sp>
      <p:sp>
        <p:nvSpPr>
          <p:cNvPr id="8" name="Text Placeholder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679192"/>
            <a:ext cx="533400" cy="1499616"/>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280732398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_Segue">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tx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Text Placeholder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85750" y="0"/>
            <a:ext cx="11620500" cy="6591300"/>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dirty="0"/>
          </a:p>
        </p:txBody>
      </p:sp>
      <p:sp>
        <p:nvSpPr>
          <p:cNvPr id="8" name="Text Placeholder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679192"/>
            <a:ext cx="533400" cy="1499616"/>
          </a:xfrm>
          <a:solidFill>
            <a:schemeClr val="tx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156031154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2_Segue">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Text Placeholder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85750" y="0"/>
            <a:ext cx="11620500" cy="6591300"/>
          </a:xfrm>
          <a:solidFill>
            <a:schemeClr val="accent5"/>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dirty="0"/>
          </a:p>
        </p:txBody>
      </p:sp>
      <p:sp>
        <p:nvSpPr>
          <p:cNvPr id="8" name="Text Placeholder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679192"/>
            <a:ext cx="533400" cy="1499616"/>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195759286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3_Segue">
    <p:spTree>
      <p:nvGrpSpPr>
        <p:cNvPr id="1" name=""/>
        <p:cNvGrpSpPr/>
        <p:nvPr/>
      </p:nvGrpSpPr>
      <p:grpSpPr>
        <a:xfrm>
          <a:off x="0" y="0"/>
          <a:ext cx="0" cy="0"/>
          <a:chOff x="0" y="0"/>
          <a:chExt cx="0" cy="0"/>
        </a:xfrm>
      </p:grpSpPr>
      <p:sp>
        <p:nvSpPr>
          <p:cNvPr id="25" name="Picture Placeholder 8">
            <a:extLst>
              <a:ext uri="{FF2B5EF4-FFF2-40B4-BE49-F238E27FC236}">
                <a16:creationId xmlns:a16="http://schemas.microsoft.com/office/drawing/2014/main" id="{489EE1C9-68AE-4BDD-B34C-9DE809C4DD0B}"/>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2">
              <a:alpha val="84000"/>
            </a:schemeClr>
          </a:solidFill>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6" name="Text Placeholder 16">
            <a:extLst>
              <a:ext uri="{FF2B5EF4-FFF2-40B4-BE49-F238E27FC236}">
                <a16:creationId xmlns:a16="http://schemas.microsoft.com/office/drawing/2014/main" id="{9F89ADF8-2320-4EC3-98EA-5CB618A528E6}"/>
              </a:ext>
              <a:ext uri="{C183D7F6-B498-43B3-948B-1728B52AA6E4}">
                <adec:decorative xmlns:adec="http://schemas.microsoft.com/office/drawing/2017/decorative" val="1"/>
              </a:ext>
            </a:extLst>
          </p:cNvPr>
          <p:cNvSpPr>
            <a:spLocks noGrp="1"/>
          </p:cNvSpPr>
          <p:nvPr>
            <p:ph type="body" sz="quarter" idx="12" hasCustomPrompt="1"/>
          </p:nvPr>
        </p:nvSpPr>
        <p:spPr>
          <a:xfrm>
            <a:off x="533400" y="0"/>
            <a:ext cx="6781800" cy="6324600"/>
          </a:xfrm>
          <a:solidFill>
            <a:schemeClr val="tx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266825" y="2265916"/>
            <a:ext cx="5314950" cy="3488998"/>
          </a:xfrm>
          <a:noFill/>
        </p:spPr>
        <p:txBody>
          <a:bodyPr anchor="b">
            <a:normAutofit/>
          </a:bodyPr>
          <a:lstStyle>
            <a:lvl1pPr algn="ctr">
              <a:defRPr sz="6000">
                <a:solidFill>
                  <a:schemeClr val="bg1"/>
                </a:solidFill>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F074D12B-58A6-47D1-9B2D-697AB265C81B}"/>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366455751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4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2"/>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973FC1AA-8591-43A1-9962-1599E1A8AB30}"/>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327889651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5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1"/>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7160B2D8-3756-4781-A8DD-692C3F895981}"/>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263807249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6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5"/>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9EEDA9EB-20CE-4EA1-9720-40FBEB45614B}"/>
              </a:ext>
            </a:extLst>
          </p:cNvPr>
          <p:cNvSpPr>
            <a:spLocks noGrp="1"/>
          </p:cNvSpPr>
          <p:nvPr>
            <p:ph type="sldNum" sz="quarter" idx="4"/>
          </p:nvPr>
        </p:nvSpPr>
        <p:spPr>
          <a:xfrm>
            <a:off x="628788" y="6339840"/>
            <a:ext cx="302281" cy="365760"/>
          </a:xfrm>
          <a:prstGeom prst="rect">
            <a:avLst/>
          </a:prstGeom>
          <a:solidFill>
            <a:schemeClr val="bg1"/>
          </a:solidFill>
          <a:ln>
            <a:solidFill>
              <a:schemeClr val="accent5"/>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8947974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5">
            <a:lumMod val="50000"/>
          </a:schemeClr>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9E615AB-0D5C-403A-BF73-26590545F74E}"/>
              </a:ext>
            </a:extLst>
          </p:cNvPr>
          <p:cNvSpPr>
            <a:spLocks noGrp="1"/>
          </p:cNvSpPr>
          <p:nvPr>
            <p:ph type="pic" sz="quarter" idx="10" hasCustomPrompt="1"/>
          </p:nvPr>
        </p:nvSpPr>
        <p:spPr>
          <a:xfrm>
            <a:off x="0" y="0"/>
            <a:ext cx="12192000" cy="6858000"/>
          </a:xfrm>
          <a:custGeom>
            <a:avLst/>
            <a:gdLst>
              <a:gd name="connsiteX0" fmla="*/ 1058639 w 12192000"/>
              <a:gd name="connsiteY0" fmla="*/ 344907 h 6858000"/>
              <a:gd name="connsiteX1" fmla="*/ 6069362 w 12192000"/>
              <a:gd name="connsiteY1" fmla="*/ 344907 h 6858000"/>
              <a:gd name="connsiteX2" fmla="*/ 6069362 w 12192000"/>
              <a:gd name="connsiteY2" fmla="*/ 1115999 h 6858000"/>
              <a:gd name="connsiteX3" fmla="*/ 1058639 w 12192000"/>
              <a:gd name="connsiteY3" fmla="*/ 1115999 h 6858000"/>
              <a:gd name="connsiteX4" fmla="*/ 1033586 w 12192000"/>
              <a:gd name="connsiteY4" fmla="*/ 318051 h 6858000"/>
              <a:gd name="connsiteX5" fmla="*/ 1033586 w 12192000"/>
              <a:gd name="connsiteY5" fmla="*/ 1115999 h 6858000"/>
              <a:gd name="connsiteX6" fmla="*/ 864000 w 12192000"/>
              <a:gd name="connsiteY6" fmla="*/ 1115999 h 6858000"/>
              <a:gd name="connsiteX7" fmla="*/ 864000 w 12192000"/>
              <a:gd name="connsiteY7" fmla="*/ 6371999 h 6858000"/>
              <a:gd name="connsiteX8" fmla="*/ 864000 w 12192000"/>
              <a:gd name="connsiteY8" fmla="*/ 6479999 h 6858000"/>
              <a:gd name="connsiteX9" fmla="*/ 6264000 w 12192000"/>
              <a:gd name="connsiteY9" fmla="*/ 6479999 h 6858000"/>
              <a:gd name="connsiteX10" fmla="*/ 6264000 w 12192000"/>
              <a:gd name="connsiteY10" fmla="*/ 6371999 h 6858000"/>
              <a:gd name="connsiteX11" fmla="*/ 6264000 w 12192000"/>
              <a:gd name="connsiteY11" fmla="*/ 1115999 h 6858000"/>
              <a:gd name="connsiteX12" fmla="*/ 6094416 w 12192000"/>
              <a:gd name="connsiteY12" fmla="*/ 1115999 h 6858000"/>
              <a:gd name="connsiteX13" fmla="*/ 6094416 w 12192000"/>
              <a:gd name="connsiteY13" fmla="*/ 318051 h 6858000"/>
              <a:gd name="connsiteX14" fmla="*/ 0 w 12192000"/>
              <a:gd name="connsiteY14" fmla="*/ 0 h 6858000"/>
              <a:gd name="connsiteX15" fmla="*/ 12192000 w 12192000"/>
              <a:gd name="connsiteY15" fmla="*/ 0 h 6858000"/>
              <a:gd name="connsiteX16" fmla="*/ 12192000 w 12192000"/>
              <a:gd name="connsiteY16" fmla="*/ 6858000 h 6858000"/>
              <a:gd name="connsiteX17" fmla="*/ 0 w 12192000"/>
              <a:gd name="connsiteY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6858000">
                <a:moveTo>
                  <a:pt x="1058639" y="344907"/>
                </a:moveTo>
                <a:lnTo>
                  <a:pt x="6069362" y="344907"/>
                </a:lnTo>
                <a:lnTo>
                  <a:pt x="6069362" y="1115999"/>
                </a:lnTo>
                <a:lnTo>
                  <a:pt x="1058639" y="1115999"/>
                </a:lnTo>
                <a:close/>
                <a:moveTo>
                  <a:pt x="1033586" y="318051"/>
                </a:moveTo>
                <a:lnTo>
                  <a:pt x="1033586" y="1115999"/>
                </a:lnTo>
                <a:lnTo>
                  <a:pt x="864000" y="1115999"/>
                </a:lnTo>
                <a:lnTo>
                  <a:pt x="864000" y="6371999"/>
                </a:lnTo>
                <a:lnTo>
                  <a:pt x="864000" y="6479999"/>
                </a:lnTo>
                <a:lnTo>
                  <a:pt x="6264000" y="6479999"/>
                </a:lnTo>
                <a:lnTo>
                  <a:pt x="6264000" y="6371999"/>
                </a:lnTo>
                <a:lnTo>
                  <a:pt x="6264000" y="1115999"/>
                </a:lnTo>
                <a:lnTo>
                  <a:pt x="6094416" y="1115999"/>
                </a:lnTo>
                <a:lnTo>
                  <a:pt x="6094416" y="318051"/>
                </a:lnTo>
                <a:close/>
                <a:moveTo>
                  <a:pt x="0" y="0"/>
                </a:moveTo>
                <a:lnTo>
                  <a:pt x="12192000" y="0"/>
                </a:lnTo>
                <a:lnTo>
                  <a:pt x="12192000" y="6858000"/>
                </a:lnTo>
                <a:lnTo>
                  <a:pt x="0" y="6858000"/>
                </a:lnTo>
                <a:close/>
              </a:path>
            </a:pathLst>
          </a:custGeom>
          <a:solidFill>
            <a:schemeClr val="tx1">
              <a:lumMod val="85000"/>
              <a:lumOff val="15000"/>
            </a:schemeClr>
          </a:solidFill>
        </p:spPr>
        <p:txBody>
          <a:bodyPr wrap="square" rIns="792000" anchor="ctr">
            <a:noAutofit/>
          </a:bodyPr>
          <a:lstStyle>
            <a:lvl1pPr marL="0" indent="0" algn="r">
              <a:buNone/>
              <a:defRPr i="1"/>
            </a:lvl1pPr>
          </a:lstStyle>
          <a:p>
            <a:r>
              <a:rPr lang="en-US" dirty="0"/>
              <a:t>Drag &amp; Drop or Insert Your Picture</a:t>
            </a:r>
          </a:p>
        </p:txBody>
      </p:sp>
      <p:sp>
        <p:nvSpPr>
          <p:cNvPr id="2" name="Title 1">
            <a:extLst>
              <a:ext uri="{FF2B5EF4-FFF2-40B4-BE49-F238E27FC236}">
                <a16:creationId xmlns:a16="http://schemas.microsoft.com/office/drawing/2014/main" id="{AF030DE9-1B5A-4A39-ADDF-7688D81CDE84}"/>
              </a:ext>
            </a:extLst>
          </p:cNvPr>
          <p:cNvSpPr>
            <a:spLocks noGrp="1"/>
          </p:cNvSpPr>
          <p:nvPr>
            <p:ph type="ctrTitle"/>
          </p:nvPr>
        </p:nvSpPr>
        <p:spPr>
          <a:xfrm>
            <a:off x="864000" y="1116000"/>
            <a:ext cx="5400000" cy="5256000"/>
          </a:xfrm>
          <a:noFill/>
        </p:spPr>
        <p:txBody>
          <a:bodyPr tIns="252000" anchor="ctr">
            <a:normAutofit/>
          </a:bodyPr>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D9F4F5C-1F9D-4AAE-815B-747B521A524B}"/>
              </a:ext>
            </a:extLst>
          </p:cNvPr>
          <p:cNvSpPr>
            <a:spLocks noGrp="1"/>
          </p:cNvSpPr>
          <p:nvPr>
            <p:ph type="subTitle" idx="1"/>
          </p:nvPr>
        </p:nvSpPr>
        <p:spPr>
          <a:xfrm>
            <a:off x="1049244" y="5879308"/>
            <a:ext cx="5029512" cy="392245"/>
          </a:xfrm>
        </p:spPr>
        <p:txBody>
          <a:bodyPr>
            <a:normAutofit/>
          </a:bodyPr>
          <a:lstStyle>
            <a:lvl1pPr marL="0" indent="0" algn="ctr">
              <a:buNone/>
              <a:defRPr sz="18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Rectangle 13">
            <a:extLst>
              <a:ext uri="{FF2B5EF4-FFF2-40B4-BE49-F238E27FC236}">
                <a16:creationId xmlns:a16="http://schemas.microsoft.com/office/drawing/2014/main" id="{B07BC130-4A17-4F0C-9A10-476CFDF603FD}"/>
              </a:ext>
              <a:ext uri="{C183D7F6-B498-43B3-948B-1728B52AA6E4}">
                <adec:decorative xmlns:adec="http://schemas.microsoft.com/office/drawing/2017/decorative" val="1"/>
              </a:ext>
            </a:extLst>
          </p:cNvPr>
          <p:cNvSpPr/>
          <p:nvPr userDrawn="1"/>
        </p:nvSpPr>
        <p:spPr>
          <a:xfrm>
            <a:off x="864000" y="6372000"/>
            <a:ext cx="5400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9E2F4497-ABB8-41B2-93D0-ECD1832AAADF}"/>
              </a:ext>
            </a:extLst>
          </p:cNvPr>
          <p:cNvSpPr>
            <a:spLocks noChangeAspect="1" noChangeArrowheads="1" noTextEdit="1"/>
          </p:cNvSpPr>
          <p:nvPr userDrawn="1"/>
        </p:nvSpPr>
        <p:spPr bwMode="auto">
          <a:xfrm>
            <a:off x="1033586" y="318052"/>
            <a:ext cx="5060830" cy="5424867"/>
          </a:xfrm>
          <a:custGeom>
            <a:avLst/>
            <a:gdLst>
              <a:gd name="connsiteX0" fmla="*/ 29714 w 6002337"/>
              <a:gd name="connsiteY0" fmla="*/ 31852 h 6434099"/>
              <a:gd name="connsiteX1" fmla="*/ 29714 w 6002337"/>
              <a:gd name="connsiteY1" fmla="*/ 6402247 h 6434099"/>
              <a:gd name="connsiteX2" fmla="*/ 5972622 w 6002337"/>
              <a:gd name="connsiteY2" fmla="*/ 6402247 h 6434099"/>
              <a:gd name="connsiteX3" fmla="*/ 5972622 w 6002337"/>
              <a:gd name="connsiteY3" fmla="*/ 31852 h 6434099"/>
              <a:gd name="connsiteX4" fmla="*/ 0 w 6002337"/>
              <a:gd name="connsiteY4" fmla="*/ 0 h 6434099"/>
              <a:gd name="connsiteX5" fmla="*/ 6002337 w 6002337"/>
              <a:gd name="connsiteY5" fmla="*/ 0 h 6434099"/>
              <a:gd name="connsiteX6" fmla="*/ 6002337 w 6002337"/>
              <a:gd name="connsiteY6" fmla="*/ 6434099 h 6434099"/>
              <a:gd name="connsiteX7" fmla="*/ 0 w 6002337"/>
              <a:gd name="connsiteY7" fmla="*/ 6434099 h 643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2337" h="6434099">
                <a:moveTo>
                  <a:pt x="29714" y="31852"/>
                </a:moveTo>
                <a:lnTo>
                  <a:pt x="29714" y="6402247"/>
                </a:lnTo>
                <a:lnTo>
                  <a:pt x="5972622" y="6402247"/>
                </a:lnTo>
                <a:lnTo>
                  <a:pt x="5972622" y="31852"/>
                </a:lnTo>
                <a:close/>
                <a:moveTo>
                  <a:pt x="0" y="0"/>
                </a:moveTo>
                <a:lnTo>
                  <a:pt x="6002337" y="0"/>
                </a:lnTo>
                <a:lnTo>
                  <a:pt x="6002337" y="6434099"/>
                </a:lnTo>
                <a:lnTo>
                  <a:pt x="0" y="6434099"/>
                </a:lnTo>
                <a:close/>
              </a:path>
            </a:pathLst>
          </a:custGeom>
          <a:solidFill>
            <a:schemeClr val="accent3"/>
          </a:solidFill>
          <a:ln w="9525">
            <a:noFill/>
            <a:miter lim="800000"/>
            <a:headEnd/>
            <a:tailEnd/>
          </a:ln>
        </p:spPr>
        <p:txBody>
          <a:bodyPr vert="horz" wrap="square" lIns="91440" tIns="45720" rIns="91440" bIns="45720" numCol="1" anchor="t" anchorCtr="0" compatLnSpc="1">
            <a:prstTxWarp prst="textNoShape">
              <a:avLst/>
            </a:prstTxWarp>
            <a:noAutofit/>
          </a:bodyPr>
          <a:lstStyle/>
          <a:p>
            <a:endParaRPr lang="en-US" dirty="0"/>
          </a:p>
        </p:txBody>
      </p:sp>
      <p:grpSp>
        <p:nvGrpSpPr>
          <p:cNvPr id="17" name="Group 16">
            <a:extLst>
              <a:ext uri="{FF2B5EF4-FFF2-40B4-BE49-F238E27FC236}">
                <a16:creationId xmlns:a16="http://schemas.microsoft.com/office/drawing/2014/main" id="{DDB1BC04-99B8-4293-A596-337F37F17BFD}"/>
              </a:ext>
              <a:ext uri="{C183D7F6-B498-43B3-948B-1728B52AA6E4}">
                <adec:decorative xmlns:adec="http://schemas.microsoft.com/office/drawing/2017/decorative" val="1"/>
              </a:ext>
            </a:extLst>
          </p:cNvPr>
          <p:cNvGrpSpPr/>
          <p:nvPr userDrawn="1"/>
        </p:nvGrpSpPr>
        <p:grpSpPr>
          <a:xfrm>
            <a:off x="2977308" y="1571348"/>
            <a:ext cx="1143665" cy="881149"/>
            <a:chOff x="2977308" y="1366554"/>
            <a:chExt cx="1143665" cy="881149"/>
          </a:xfrm>
        </p:grpSpPr>
        <p:grpSp>
          <p:nvGrpSpPr>
            <p:cNvPr id="18" name="Group 17">
              <a:extLst>
                <a:ext uri="{FF2B5EF4-FFF2-40B4-BE49-F238E27FC236}">
                  <a16:creationId xmlns:a16="http://schemas.microsoft.com/office/drawing/2014/main" id="{398B0B3A-3298-4A20-B81B-EEB3B81B6FBC}"/>
                </a:ext>
              </a:extLst>
            </p:cNvPr>
            <p:cNvGrpSpPr/>
            <p:nvPr/>
          </p:nvGrpSpPr>
          <p:grpSpPr>
            <a:xfrm>
              <a:off x="2977308" y="1366554"/>
              <a:ext cx="1143665" cy="701149"/>
              <a:chOff x="3255455" y="1367454"/>
              <a:chExt cx="681160" cy="417600"/>
            </a:xfrm>
          </p:grpSpPr>
          <p:sp>
            <p:nvSpPr>
              <p:cNvPr id="22" name="Freeform: Shape 21">
                <a:extLst>
                  <a:ext uri="{FF2B5EF4-FFF2-40B4-BE49-F238E27FC236}">
                    <a16:creationId xmlns:a16="http://schemas.microsoft.com/office/drawing/2014/main" id="{B312435D-F0FE-415F-BE90-B91941F4FDC1}"/>
                  </a:ext>
                </a:extLst>
              </p:cNvPr>
              <p:cNvSpPr>
                <a:spLocks noChangeAspect="1"/>
              </p:cNvSpPr>
              <p:nvPr/>
            </p:nvSpPr>
            <p:spPr>
              <a:xfrm rot="5400000">
                <a:off x="3387235" y="1235674"/>
                <a:ext cx="417600" cy="681160"/>
              </a:xfrm>
              <a:custGeom>
                <a:avLst/>
                <a:gdLst>
                  <a:gd name="connsiteX0" fmla="*/ 226139 w 417600"/>
                  <a:gd name="connsiteY0" fmla="*/ 0 h 681160"/>
                  <a:gd name="connsiteX1" fmla="*/ 417600 w 417600"/>
                  <a:gd name="connsiteY1" fmla="*/ 191461 h 681160"/>
                  <a:gd name="connsiteX2" fmla="*/ 417600 w 417600"/>
                  <a:gd name="connsiteY2" fmla="*/ 489699 h 681160"/>
                  <a:gd name="connsiteX3" fmla="*/ 226139 w 417600"/>
                  <a:gd name="connsiteY3" fmla="*/ 681160 h 681160"/>
                  <a:gd name="connsiteX4" fmla="*/ 0 w 417600"/>
                  <a:gd name="connsiteY4" fmla="*/ 340580 h 68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00" h="681160">
                    <a:moveTo>
                      <a:pt x="226139" y="0"/>
                    </a:moveTo>
                    <a:lnTo>
                      <a:pt x="417600" y="191461"/>
                    </a:lnTo>
                    <a:lnTo>
                      <a:pt x="417600" y="489699"/>
                    </a:lnTo>
                    <a:lnTo>
                      <a:pt x="226139" y="681160"/>
                    </a:lnTo>
                    <a:lnTo>
                      <a:pt x="0" y="340580"/>
                    </a:lnTo>
                    <a:close/>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Pentagon 22">
                <a:extLst>
                  <a:ext uri="{FF2B5EF4-FFF2-40B4-BE49-F238E27FC236}">
                    <a16:creationId xmlns:a16="http://schemas.microsoft.com/office/drawing/2014/main" id="{C4B24F98-5089-43E0-B83E-C75A400D8C23}"/>
                  </a:ext>
                </a:extLst>
              </p:cNvPr>
              <p:cNvSpPr/>
              <p:nvPr/>
            </p:nvSpPr>
            <p:spPr>
              <a:xfrm>
                <a:off x="3354871" y="1367454"/>
                <a:ext cx="482329" cy="417600"/>
              </a:xfrm>
              <a:prstGeom prst="pentagon">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9C24F3AB-57F5-41DC-8E65-2EBF42D7B729}"/>
                </a:ext>
              </a:extLst>
            </p:cNvPr>
            <p:cNvGrpSpPr/>
            <p:nvPr/>
          </p:nvGrpSpPr>
          <p:grpSpPr>
            <a:xfrm rot="10800000">
              <a:off x="2977308" y="1546554"/>
              <a:ext cx="1143665" cy="701149"/>
              <a:chOff x="3255455" y="1367454"/>
              <a:chExt cx="681160" cy="417600"/>
            </a:xfrm>
          </p:grpSpPr>
          <p:sp>
            <p:nvSpPr>
              <p:cNvPr id="20" name="Freeform: Shape 19">
                <a:extLst>
                  <a:ext uri="{FF2B5EF4-FFF2-40B4-BE49-F238E27FC236}">
                    <a16:creationId xmlns:a16="http://schemas.microsoft.com/office/drawing/2014/main" id="{99DD331A-1BA6-4E0B-A15B-8474C9E779D2}"/>
                  </a:ext>
                </a:extLst>
              </p:cNvPr>
              <p:cNvSpPr>
                <a:spLocks noChangeAspect="1"/>
              </p:cNvSpPr>
              <p:nvPr/>
            </p:nvSpPr>
            <p:spPr>
              <a:xfrm rot="5400000">
                <a:off x="3387235" y="1235674"/>
                <a:ext cx="417600" cy="681160"/>
              </a:xfrm>
              <a:custGeom>
                <a:avLst/>
                <a:gdLst>
                  <a:gd name="connsiteX0" fmla="*/ 226139 w 417600"/>
                  <a:gd name="connsiteY0" fmla="*/ 0 h 681160"/>
                  <a:gd name="connsiteX1" fmla="*/ 417600 w 417600"/>
                  <a:gd name="connsiteY1" fmla="*/ 191461 h 681160"/>
                  <a:gd name="connsiteX2" fmla="*/ 417600 w 417600"/>
                  <a:gd name="connsiteY2" fmla="*/ 489699 h 681160"/>
                  <a:gd name="connsiteX3" fmla="*/ 226139 w 417600"/>
                  <a:gd name="connsiteY3" fmla="*/ 681160 h 681160"/>
                  <a:gd name="connsiteX4" fmla="*/ 0 w 417600"/>
                  <a:gd name="connsiteY4" fmla="*/ 340580 h 68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00" h="681160">
                    <a:moveTo>
                      <a:pt x="226139" y="0"/>
                    </a:moveTo>
                    <a:lnTo>
                      <a:pt x="417600" y="191461"/>
                    </a:lnTo>
                    <a:lnTo>
                      <a:pt x="417600" y="489699"/>
                    </a:lnTo>
                    <a:lnTo>
                      <a:pt x="226139" y="681160"/>
                    </a:lnTo>
                    <a:lnTo>
                      <a:pt x="0" y="340580"/>
                    </a:lnTo>
                    <a:close/>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Pentagon 20">
                <a:extLst>
                  <a:ext uri="{FF2B5EF4-FFF2-40B4-BE49-F238E27FC236}">
                    <a16:creationId xmlns:a16="http://schemas.microsoft.com/office/drawing/2014/main" id="{50CA7A46-A1C2-4E14-964D-FAC5F14EFFE4}"/>
                  </a:ext>
                </a:extLst>
              </p:cNvPr>
              <p:cNvSpPr/>
              <p:nvPr/>
            </p:nvSpPr>
            <p:spPr>
              <a:xfrm>
                <a:off x="3354871" y="1367454"/>
                <a:ext cx="482329" cy="417600"/>
              </a:xfrm>
              <a:prstGeom prst="pentagon">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15327942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7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6"/>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80033509-FE6E-46FC-85C8-B777FBA2F1A5}"/>
              </a:ext>
            </a:extLst>
          </p:cNvPr>
          <p:cNvSpPr>
            <a:spLocks noGrp="1"/>
          </p:cNvSpPr>
          <p:nvPr>
            <p:ph type="sldNum" sz="quarter" idx="4"/>
          </p:nvPr>
        </p:nvSpPr>
        <p:spPr>
          <a:xfrm>
            <a:off x="628788" y="6339840"/>
            <a:ext cx="302281" cy="365760"/>
          </a:xfrm>
          <a:prstGeom prst="rect">
            <a:avLst/>
          </a:prstGeom>
          <a:solidFill>
            <a:schemeClr val="bg1"/>
          </a:solidFill>
          <a:ln>
            <a:solidFill>
              <a:schemeClr val="accent6"/>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376363771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Closing-Thank you 1">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dirty="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a16="http://schemas.microsoft.com/office/drawing/2014/main"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49" name="Freeform: Shape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hasCustomPrompt="1"/>
          </p:nvPr>
        </p:nvSpPr>
        <p:spPr>
          <a:xfrm>
            <a:off x="1378135" y="1219200"/>
            <a:ext cx="7232465" cy="903638"/>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noProof="0"/>
              <a:t>THANK yOU</a:t>
            </a:r>
          </a:p>
        </p:txBody>
      </p:sp>
      <p:sp>
        <p:nvSpPr>
          <p:cNvPr id="33" name="Rectangle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userDrawn="1"/>
        </p:nvSpPr>
        <p:spPr>
          <a:xfrm rot="5400000" flipV="1">
            <a:off x="1562101" y="-114299"/>
            <a:ext cx="304797"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dirty="0"/>
              <a:t>Insert Image</a:t>
            </a:r>
          </a:p>
        </p:txBody>
      </p:sp>
    </p:spTree>
    <p:extLst>
      <p:ext uri="{BB962C8B-B14F-4D97-AF65-F5344CB8AC3E}">
        <p14:creationId xmlns:p14="http://schemas.microsoft.com/office/powerpoint/2010/main" val="105545994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Closing-Thank you 2">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2EC3EF4-A2D5-4058-977A-74A37AC365BD}"/>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525 h 6858000"/>
              <a:gd name="connsiteX3" fmla="*/ 8273508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02525"/>
                </a:lnTo>
                <a:lnTo>
                  <a:pt x="8273508" y="6858000"/>
                </a:lnTo>
                <a:lnTo>
                  <a:pt x="0" y="6858000"/>
                </a:lnTo>
                <a:close/>
              </a:path>
            </a:pathLst>
          </a:custGeom>
          <a:solidFill>
            <a:schemeClr val="bg1"/>
          </a:solidFill>
          <a:effectLst>
            <a:outerShdw blurRad="165100" dist="38100" dir="2700000" algn="t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27" name="Text Placeholder 16">
            <a:extLst>
              <a:ext uri="{FF2B5EF4-FFF2-40B4-BE49-F238E27FC236}">
                <a16:creationId xmlns:a16="http://schemas.microsoft.com/office/drawing/2014/main" id="{4E7C74DD-4244-46B7-8336-30F7151DB21B}"/>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8074536" y="3124200"/>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4" name="Text Placeholder 23">
            <a:extLst>
              <a:ext uri="{FF2B5EF4-FFF2-40B4-BE49-F238E27FC236}">
                <a16:creationId xmlns:a16="http://schemas.microsoft.com/office/drawing/2014/main" id="{9DC663CF-0C67-4619-B40E-7832C4DA15FE}"/>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custGeom>
            <a:avLst/>
            <a:gdLst>
              <a:gd name="connsiteX0" fmla="*/ 0 w 7810500"/>
              <a:gd name="connsiteY0" fmla="*/ 0 h 5638800"/>
              <a:gd name="connsiteX1" fmla="*/ 7810500 w 7810500"/>
              <a:gd name="connsiteY1" fmla="*/ 0 h 5638800"/>
              <a:gd name="connsiteX2" fmla="*/ 7810500 w 7810500"/>
              <a:gd name="connsiteY2" fmla="*/ 3151512 h 5638800"/>
              <a:gd name="connsiteX3" fmla="*/ 6252438 w 7810500"/>
              <a:gd name="connsiteY3" fmla="*/ 5638800 h 5638800"/>
              <a:gd name="connsiteX4" fmla="*/ 0 w 7810500"/>
              <a:gd name="connsiteY4" fmla="*/ 5638800 h 563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0" h="5638800">
                <a:moveTo>
                  <a:pt x="0" y="0"/>
                </a:moveTo>
                <a:lnTo>
                  <a:pt x="7810500" y="0"/>
                </a:lnTo>
                <a:lnTo>
                  <a:pt x="7810500" y="3151512"/>
                </a:lnTo>
                <a:lnTo>
                  <a:pt x="6252438" y="5638800"/>
                </a:lnTo>
                <a:lnTo>
                  <a:pt x="0" y="5638800"/>
                </a:lnTo>
                <a:close/>
              </a:path>
            </a:pathLst>
          </a:custGeom>
          <a:solidFill>
            <a:schemeClr val="accent1"/>
          </a:solidFill>
          <a:effectLst>
            <a:outerShdw blurRad="50800" dist="38100" dir="2700000" algn="tl" rotWithShape="0">
              <a:prstClr val="black">
                <a:alpha val="40000"/>
              </a:prstClr>
            </a:outerShdw>
          </a:effectLst>
        </p:spPr>
        <p:txBody>
          <a:bodyPr wrap="square">
            <a:noAutofit/>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3163809" y="1905000"/>
            <a:ext cx="5864382" cy="2275238"/>
          </a:xfrm>
        </p:spPr>
        <p:txBody>
          <a:bodyPr anchor="ctr">
            <a:normAutofit/>
          </a:bodyPr>
          <a:lstStyle>
            <a:lvl1pPr algn="ctr">
              <a:defRPr lang="en-US" sz="5000" kern="1200" cap="all" spc="100" baseline="0" dirty="0">
                <a:solidFill>
                  <a:schemeClr val="bg1"/>
                </a:solidFill>
                <a:latin typeface="+mj-lt"/>
                <a:ea typeface="+mj-ea"/>
                <a:cs typeface="+mj-cs"/>
              </a:defRPr>
            </a:lvl1pPr>
          </a:lstStyle>
          <a:p>
            <a:r>
              <a:rPr lang="en-US" dirty="0"/>
              <a:t>THANK </a:t>
            </a:r>
            <a:r>
              <a:rPr lang="en-US" dirty="0" err="1"/>
              <a:t>yOU</a:t>
            </a:r>
            <a:endParaRPr lang="en-US" dirty="0"/>
          </a:p>
        </p:txBody>
      </p:sp>
    </p:spTree>
    <p:extLst>
      <p:ext uri="{BB962C8B-B14F-4D97-AF65-F5344CB8AC3E}">
        <p14:creationId xmlns:p14="http://schemas.microsoft.com/office/powerpoint/2010/main" val="224398066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Closing-Thank you 3">
    <p:bg>
      <p:bgPr>
        <a:solidFill>
          <a:schemeClr val="bg1">
            <a:lumMod val="95000"/>
          </a:schemeClr>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prstGeom prst="rect">
            <a:avLst/>
          </a:pr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7" name="Text Placeholder 16">
            <a:extLst>
              <a:ext uri="{FF2B5EF4-FFF2-40B4-BE49-F238E27FC236}">
                <a16:creationId xmlns:a16="http://schemas.microsoft.com/office/drawing/2014/main" id="{8F962CE0-5C0C-48F3-A07B-34E33D6704BC}"/>
              </a:ext>
              <a:ext uri="{C183D7F6-B498-43B3-948B-1728B52AA6E4}">
                <adec:decorative xmlns:adec="http://schemas.microsoft.com/office/drawing/2017/decorative" val="1"/>
              </a:ext>
            </a:extLst>
          </p:cNvPr>
          <p:cNvSpPr>
            <a:spLocks noGrp="1"/>
          </p:cNvSpPr>
          <p:nvPr>
            <p:ph type="body" sz="quarter" idx="16" hasCustomPrompt="1"/>
          </p:nvPr>
        </p:nvSpPr>
        <p:spPr>
          <a:xfrm rot="10800000">
            <a:off x="2057400" y="466725"/>
            <a:ext cx="703341" cy="1101901"/>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2" name="Text Placeholder 16">
            <a:extLst>
              <a:ext uri="{FF2B5EF4-FFF2-40B4-BE49-F238E27FC236}">
                <a16:creationId xmlns:a16="http://schemas.microsoft.com/office/drawing/2014/main" id="{654457EF-8A97-4FCA-9870-5095D09BF83E}"/>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9067800" y="46482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solidFill>
            <a:schemeClr val="accent1">
              <a:lumMod val="75000"/>
              <a:alpha val="92000"/>
            </a:schemeClr>
          </a:solidFill>
          <a:effectLst/>
        </p:spPr>
        <p:txBody>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3163809" y="1905000"/>
            <a:ext cx="5864382" cy="2275238"/>
          </a:xfrm>
        </p:spPr>
        <p:txBody>
          <a:bodyPr anchor="ctr">
            <a:normAutofit/>
          </a:bodyPr>
          <a:lstStyle>
            <a:lvl1pPr algn="ctr">
              <a:defRPr lang="en-US" sz="5000" kern="1200" cap="all" spc="100" baseline="0" dirty="0">
                <a:solidFill>
                  <a:schemeClr val="bg1"/>
                </a:solidFill>
                <a:latin typeface="+mj-lt"/>
                <a:ea typeface="+mj-ea"/>
                <a:cs typeface="+mj-cs"/>
              </a:defRPr>
            </a:lvl1pPr>
          </a:lstStyle>
          <a:p>
            <a:r>
              <a:rPr lang="en-US" dirty="0"/>
              <a:t>THANK </a:t>
            </a:r>
            <a:r>
              <a:rPr lang="en-US" dirty="0" err="1"/>
              <a:t>yOU</a:t>
            </a:r>
            <a:endParaRPr lang="en-US" dirty="0"/>
          </a:p>
        </p:txBody>
      </p:sp>
    </p:spTree>
    <p:extLst>
      <p:ext uri="{BB962C8B-B14F-4D97-AF65-F5344CB8AC3E}">
        <p14:creationId xmlns:p14="http://schemas.microsoft.com/office/powerpoint/2010/main" val="4868000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Closing-Thank you 4">
    <p:bg>
      <p:bgPr>
        <a:solidFill>
          <a:schemeClr val="bg1">
            <a:lumMod val="95000"/>
          </a:schemeClr>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FC033E0E-968F-40A8-BE78-354499D7F913}"/>
              </a:ext>
              <a:ext uri="{C183D7F6-B498-43B3-948B-1728B52AA6E4}">
                <adec:decorative xmlns:adec="http://schemas.microsoft.com/office/drawing/2017/decorative" val="1"/>
              </a:ext>
            </a:extLst>
          </p:cNvPr>
          <p:cNvSpPr>
            <a:spLocks noGrp="1"/>
          </p:cNvSpPr>
          <p:nvPr>
            <p:ph type="body" sz="quarter" idx="21" hasCustomPrompt="1"/>
          </p:nvPr>
        </p:nvSpPr>
        <p:spPr>
          <a:xfrm rot="19594102" flipH="1">
            <a:off x="584131" y="-142449"/>
            <a:ext cx="1218268" cy="6177109"/>
          </a:xfrm>
          <a:custGeom>
            <a:avLst/>
            <a:gdLst>
              <a:gd name="connsiteX0" fmla="*/ 1114975 w 1218268"/>
              <a:gd name="connsiteY0" fmla="*/ 1688918 h 6177109"/>
              <a:gd name="connsiteX1" fmla="*/ 1114975 w 1218268"/>
              <a:gd name="connsiteY1" fmla="*/ 5441035 h 6177109"/>
              <a:gd name="connsiteX2" fmla="*/ 1218268 w 1218268"/>
              <a:gd name="connsiteY2" fmla="*/ 5372844 h 6177109"/>
              <a:gd name="connsiteX3" fmla="*/ 1218268 w 1218268"/>
              <a:gd name="connsiteY3" fmla="*/ 1845382 h 6177109"/>
              <a:gd name="connsiteX4" fmla="*/ 675740 w 1218268"/>
              <a:gd name="connsiteY4" fmla="*/ 1023583 h 6177109"/>
              <a:gd name="connsiteX5" fmla="*/ 675740 w 1218268"/>
              <a:gd name="connsiteY5" fmla="*/ 5731005 h 6177109"/>
              <a:gd name="connsiteX6" fmla="*/ 951275 w 1218268"/>
              <a:gd name="connsiteY6" fmla="*/ 5549105 h 6177109"/>
              <a:gd name="connsiteX7" fmla="*/ 951275 w 1218268"/>
              <a:gd name="connsiteY7" fmla="*/ 1440952 h 6177109"/>
              <a:gd name="connsiteX8" fmla="*/ 0 w 1218268"/>
              <a:gd name="connsiteY8" fmla="*/ 0 h 6177109"/>
              <a:gd name="connsiteX9" fmla="*/ 0 w 1218268"/>
              <a:gd name="connsiteY9" fmla="*/ 6177109 h 6177109"/>
              <a:gd name="connsiteX10" fmla="*/ 485620 w 1218268"/>
              <a:gd name="connsiteY10" fmla="*/ 5856517 h 6177109"/>
              <a:gd name="connsiteX11" fmla="*/ 485620 w 1218268"/>
              <a:gd name="connsiteY11" fmla="*/ 735597 h 617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268" h="6177109">
                <a:moveTo>
                  <a:pt x="1114975" y="1688918"/>
                </a:moveTo>
                <a:lnTo>
                  <a:pt x="1114975" y="5441035"/>
                </a:lnTo>
                <a:lnTo>
                  <a:pt x="1218268" y="5372844"/>
                </a:lnTo>
                <a:lnTo>
                  <a:pt x="1218268" y="1845382"/>
                </a:lnTo>
                <a:close/>
                <a:moveTo>
                  <a:pt x="675740" y="1023583"/>
                </a:moveTo>
                <a:lnTo>
                  <a:pt x="675740" y="5731005"/>
                </a:lnTo>
                <a:lnTo>
                  <a:pt x="951275" y="5549105"/>
                </a:lnTo>
                <a:lnTo>
                  <a:pt x="951275" y="1440952"/>
                </a:lnTo>
                <a:close/>
                <a:moveTo>
                  <a:pt x="0" y="0"/>
                </a:moveTo>
                <a:lnTo>
                  <a:pt x="0" y="6177109"/>
                </a:lnTo>
                <a:lnTo>
                  <a:pt x="485620" y="5856517"/>
                </a:lnTo>
                <a:lnTo>
                  <a:pt x="485620" y="735597"/>
                </a:lnTo>
                <a:close/>
              </a:path>
            </a:pathLst>
          </a:custGeom>
          <a:solidFill>
            <a:schemeClr val="bg1"/>
          </a:solidFill>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15" name="Picture Placeholder 14">
            <a:extLst>
              <a:ext uri="{FF2B5EF4-FFF2-40B4-BE49-F238E27FC236}">
                <a16:creationId xmlns:a16="http://schemas.microsoft.com/office/drawing/2014/main" id="{B9454D95-B362-4CB6-B706-EB2022A3342D}"/>
              </a:ext>
              <a:ext uri="{C183D7F6-B498-43B3-948B-1728B52AA6E4}">
                <adec:decorative xmlns:adec="http://schemas.microsoft.com/office/drawing/2017/decorative" val="1"/>
              </a:ext>
            </a:extLst>
          </p:cNvPr>
          <p:cNvSpPr>
            <a:spLocks noGrp="1"/>
          </p:cNvSpPr>
          <p:nvPr>
            <p:ph type="pic" sz="quarter" idx="11" hasCustomPrompt="1"/>
          </p:nvPr>
        </p:nvSpPr>
        <p:spPr>
          <a:xfrm>
            <a:off x="3124200" y="0"/>
            <a:ext cx="9067800" cy="6858000"/>
          </a:xfrm>
          <a:custGeom>
            <a:avLst/>
            <a:gdLst>
              <a:gd name="connsiteX0" fmla="*/ 5205086 w 9067800"/>
              <a:gd name="connsiteY0" fmla="*/ 0 h 6858000"/>
              <a:gd name="connsiteX1" fmla="*/ 6957685 w 9067800"/>
              <a:gd name="connsiteY1" fmla="*/ 0 h 6858000"/>
              <a:gd name="connsiteX2" fmla="*/ 9067800 w 9067800"/>
              <a:gd name="connsiteY2" fmla="*/ 0 h 6858000"/>
              <a:gd name="connsiteX3" fmla="*/ 9067800 w 9067800"/>
              <a:gd name="connsiteY3" fmla="*/ 6827058 h 6858000"/>
              <a:gd name="connsiteX4" fmla="*/ 9044315 w 9067800"/>
              <a:gd name="connsiteY4" fmla="*/ 6858000 h 6858000"/>
              <a:gd name="connsiteX5" fmla="*/ 7291715 w 9067800"/>
              <a:gd name="connsiteY5" fmla="*/ 6858000 h 6858000"/>
              <a:gd name="connsiteX6" fmla="*/ 1752601 w 9067800"/>
              <a:gd name="connsiteY6" fmla="*/ 6858000 h 6858000"/>
              <a:gd name="connsiteX7" fmla="*/ 0 w 90678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7800" h="6858000">
                <a:moveTo>
                  <a:pt x="5205086" y="0"/>
                </a:moveTo>
                <a:lnTo>
                  <a:pt x="6957685" y="0"/>
                </a:lnTo>
                <a:lnTo>
                  <a:pt x="9067800" y="0"/>
                </a:lnTo>
                <a:lnTo>
                  <a:pt x="9067800" y="6827058"/>
                </a:lnTo>
                <a:lnTo>
                  <a:pt x="9044315" y="6858000"/>
                </a:lnTo>
                <a:lnTo>
                  <a:pt x="7291715" y="6858000"/>
                </a:lnTo>
                <a:lnTo>
                  <a:pt x="1752601" y="6858000"/>
                </a:lnTo>
                <a:lnTo>
                  <a:pt x="0" y="6858000"/>
                </a:lnTo>
                <a:close/>
              </a:path>
            </a:pathLst>
          </a:cu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533400" y="266700"/>
            <a:ext cx="5105400" cy="63246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933450" y="762000"/>
            <a:ext cx="4381500" cy="3429000"/>
          </a:xfrm>
        </p:spPr>
        <p:txBody>
          <a:bodyPr anchor="ctr">
            <a:normAutofit/>
          </a:bodyPr>
          <a:lstStyle>
            <a:lvl1pPr algn="ctr">
              <a:defRPr sz="5000" spc="200" baseline="0"/>
            </a:lvl1pPr>
          </a:lstStyle>
          <a:p>
            <a:r>
              <a:rPr lang="en-US" dirty="0"/>
              <a:t>THANK </a:t>
            </a:r>
            <a:r>
              <a:rPr lang="en-US" dirty="0" err="1"/>
              <a:t>yOU</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0800000" flipV="1">
            <a:off x="314325" y="49530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415135710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Closing-Thank you 5">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56388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1257300" y="1447800"/>
            <a:ext cx="4114800" cy="3962400"/>
          </a:xfrm>
        </p:spPr>
        <p:txBody>
          <a:bodyPr anchor="ctr">
            <a:normAutofit/>
          </a:bodyPr>
          <a:lstStyle>
            <a:lvl1pPr algn="ctr">
              <a:defRPr sz="5000" spc="200" baseline="0"/>
            </a:lvl1pPr>
          </a:lstStyle>
          <a:p>
            <a:r>
              <a:rPr lang="en-US" dirty="0"/>
              <a:t>THANK </a:t>
            </a:r>
            <a:r>
              <a:rPr lang="en-US" dirty="0" err="1"/>
              <a:t>yOU</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a:off x="2705100" y="409575"/>
            <a:ext cx="1219200" cy="400050"/>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a:off x="2705100" y="6076950"/>
            <a:ext cx="1219200" cy="400050"/>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15342227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dirty="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a16="http://schemas.microsoft.com/office/drawing/2014/main"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49" name="Freeform: Shape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p:nvPr>
        </p:nvSpPr>
        <p:spPr>
          <a:xfrm>
            <a:off x="1378135" y="1219199"/>
            <a:ext cx="7232465" cy="2732439"/>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noProof="0"/>
              <a:t>Click to edit Master title style</a:t>
            </a:r>
          </a:p>
        </p:txBody>
      </p:sp>
      <p:sp>
        <p:nvSpPr>
          <p:cNvPr id="3" name="Subtitle 2"/>
          <p:cNvSpPr>
            <a:spLocks noGrp="1"/>
          </p:cNvSpPr>
          <p:nvPr>
            <p:ph type="subTitle" idx="1"/>
          </p:nvPr>
        </p:nvSpPr>
        <p:spPr>
          <a:xfrm>
            <a:off x="1378134" y="4069079"/>
            <a:ext cx="5022666" cy="1463040"/>
          </a:xfrm>
        </p:spPr>
        <p:txBody>
          <a:bodyPr lIns="91440" rIns="91440" anchor="t">
            <a:normAutofit/>
          </a:bodyPr>
          <a:lstStyle>
            <a:lvl1pPr marL="0" indent="0" algn="l">
              <a:lnSpc>
                <a:spcPct val="100000"/>
              </a:lnSpc>
              <a:spcBef>
                <a:spcPts val="0"/>
              </a:spcBef>
              <a:buNone/>
              <a:defRPr lang="en-US" sz="2000" kern="1200" dirty="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noProof="0"/>
              <a:t>Click to edit Master subtitle style</a:t>
            </a:r>
          </a:p>
        </p:txBody>
      </p:sp>
      <p:sp>
        <p:nvSpPr>
          <p:cNvPr id="33" name="Rectangle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userDrawn="1"/>
        </p:nvSpPr>
        <p:spPr>
          <a:xfrm rot="5400000" flipV="1">
            <a:off x="1562101" y="-114299"/>
            <a:ext cx="304797" cy="53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dirty="0"/>
              <a:t>Insert Image</a:t>
            </a:r>
          </a:p>
        </p:txBody>
      </p:sp>
    </p:spTree>
    <p:extLst>
      <p:ext uri="{BB962C8B-B14F-4D97-AF65-F5344CB8AC3E}">
        <p14:creationId xmlns:p14="http://schemas.microsoft.com/office/powerpoint/2010/main" val="318674514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1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dirty="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a16="http://schemas.microsoft.com/office/drawing/2014/main"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49" name="Freeform: Shape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p:nvPr>
        </p:nvSpPr>
        <p:spPr>
          <a:xfrm>
            <a:off x="1378135" y="1219199"/>
            <a:ext cx="7232465" cy="2732439"/>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noProof="0"/>
              <a:t>Click to edit Master title style</a:t>
            </a:r>
          </a:p>
        </p:txBody>
      </p:sp>
      <p:sp>
        <p:nvSpPr>
          <p:cNvPr id="3" name="Subtitle 2"/>
          <p:cNvSpPr>
            <a:spLocks noGrp="1"/>
          </p:cNvSpPr>
          <p:nvPr>
            <p:ph type="subTitle" idx="1"/>
          </p:nvPr>
        </p:nvSpPr>
        <p:spPr>
          <a:xfrm>
            <a:off x="1378134" y="4069079"/>
            <a:ext cx="5022666" cy="1463040"/>
          </a:xfrm>
        </p:spPr>
        <p:txBody>
          <a:bodyPr lIns="91440" rIns="91440" anchor="t">
            <a:normAutofit/>
          </a:bodyPr>
          <a:lstStyle>
            <a:lvl1pPr marL="0" indent="0" algn="l">
              <a:lnSpc>
                <a:spcPct val="100000"/>
              </a:lnSpc>
              <a:spcBef>
                <a:spcPts val="0"/>
              </a:spcBef>
              <a:buNone/>
              <a:defRPr lang="en-US" sz="2000" kern="1200" dirty="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noProof="0"/>
              <a:t>Click to edit Master subtitle style</a:t>
            </a:r>
          </a:p>
        </p:txBody>
      </p:sp>
      <p:sp>
        <p:nvSpPr>
          <p:cNvPr id="33" name="Rectangle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userDrawn="1"/>
        </p:nvSpPr>
        <p:spPr>
          <a:xfrm rot="5400000" flipV="1">
            <a:off x="1562101" y="-114299"/>
            <a:ext cx="304797"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dirty="0"/>
              <a:t>Insert Image</a:t>
            </a:r>
          </a:p>
        </p:txBody>
      </p:sp>
    </p:spTree>
    <p:extLst>
      <p:ext uri="{BB962C8B-B14F-4D97-AF65-F5344CB8AC3E}">
        <p14:creationId xmlns:p14="http://schemas.microsoft.com/office/powerpoint/2010/main" val="96327291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3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11" name="Text Placeholder 16">
            <a:extLst>
              <a:ext uri="{FF2B5EF4-FFF2-40B4-BE49-F238E27FC236}">
                <a16:creationId xmlns:a16="http://schemas.microsoft.com/office/drawing/2014/main" id="{50D09E5B-B146-4D08-82EC-846DD89B0B87}"/>
              </a:ext>
              <a:ext uri="{C183D7F6-B498-43B3-948B-1728B52AA6E4}">
                <adec:decorative xmlns:adec="http://schemas.microsoft.com/office/drawing/2017/decorative" val="1"/>
              </a:ext>
            </a:extLst>
          </p:cNvPr>
          <p:cNvSpPr>
            <a:spLocks noGrp="1"/>
          </p:cNvSpPr>
          <p:nvPr>
            <p:ph type="body" sz="quarter" idx="16" hasCustomPrompt="1"/>
          </p:nvPr>
        </p:nvSpPr>
        <p:spPr>
          <a:xfrm>
            <a:off x="660462" y="0"/>
            <a:ext cx="9931338" cy="6823040"/>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2" name="Text Placeholder 16">
            <a:extLst>
              <a:ext uri="{FF2B5EF4-FFF2-40B4-BE49-F238E27FC236}">
                <a16:creationId xmlns:a16="http://schemas.microsoft.com/office/drawing/2014/main" id="{88940597-2E9A-4141-B2D0-C488487F11D7}"/>
              </a:ext>
              <a:ext uri="{C183D7F6-B498-43B3-948B-1728B52AA6E4}">
                <adec:decorative xmlns:adec="http://schemas.microsoft.com/office/drawing/2017/decorative" val="1"/>
              </a:ext>
            </a:extLst>
          </p:cNvPr>
          <p:cNvSpPr>
            <a:spLocks noGrp="1"/>
          </p:cNvSpPr>
          <p:nvPr>
            <p:ph type="body" sz="quarter" idx="17" hasCustomPrompt="1"/>
          </p:nvPr>
        </p:nvSpPr>
        <p:spPr>
          <a:xfrm>
            <a:off x="533400" y="0"/>
            <a:ext cx="50863" cy="6858000"/>
          </a:xfrm>
          <a:solidFill>
            <a:schemeClr val="accent2"/>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990600" y="609600"/>
            <a:ext cx="7429500" cy="56388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95400" y="1905000"/>
            <a:ext cx="5864382" cy="2275238"/>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1295400" y="4297679"/>
            <a:ext cx="4072586" cy="1463040"/>
          </a:xfrm>
        </p:spPr>
        <p:txBody>
          <a:bodyPr lIns="91440" rIns="91440" anchor="t">
            <a:normAutofit/>
          </a:bodyPr>
          <a:lstStyle>
            <a:lvl1pPr marL="0" indent="0" algn="l">
              <a:lnSpc>
                <a:spcPct val="100000"/>
              </a:lnSpc>
              <a:spcBef>
                <a:spcPts val="0"/>
              </a:spcBef>
              <a:buNone/>
              <a:defRPr lang="en-US" sz="2000" kern="1200" dirty="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13" name="Text Placeholder 16">
            <a:extLst>
              <a:ext uri="{FF2B5EF4-FFF2-40B4-BE49-F238E27FC236}">
                <a16:creationId xmlns:a16="http://schemas.microsoft.com/office/drawing/2014/main" id="{EA44EEDB-C599-41AA-9D84-D53811C28804}"/>
              </a:ext>
              <a:ext uri="{C183D7F6-B498-43B3-948B-1728B52AA6E4}">
                <adec:decorative xmlns:adec="http://schemas.microsoft.com/office/drawing/2017/decorative" val="1"/>
              </a:ext>
            </a:extLst>
          </p:cNvPr>
          <p:cNvSpPr>
            <a:spLocks noGrp="1"/>
          </p:cNvSpPr>
          <p:nvPr>
            <p:ph type="body" sz="quarter" idx="18" hasCustomPrompt="1"/>
          </p:nvPr>
        </p:nvSpPr>
        <p:spPr>
          <a:xfrm>
            <a:off x="450896" y="0"/>
            <a:ext cx="63502" cy="6858000"/>
          </a:xfrm>
          <a:solidFill>
            <a:schemeClr val="accent2"/>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4" name="Text Placeholder 16">
            <a:extLst>
              <a:ext uri="{FF2B5EF4-FFF2-40B4-BE49-F238E27FC236}">
                <a16:creationId xmlns:a16="http://schemas.microsoft.com/office/drawing/2014/main" id="{FE574478-76DE-4613-8FBD-36B353081849}"/>
              </a:ext>
              <a:ext uri="{C183D7F6-B498-43B3-948B-1728B52AA6E4}">
                <adec:decorative xmlns:adec="http://schemas.microsoft.com/office/drawing/2017/decorative" val="1"/>
              </a:ext>
            </a:extLst>
          </p:cNvPr>
          <p:cNvSpPr>
            <a:spLocks noGrp="1"/>
          </p:cNvSpPr>
          <p:nvPr>
            <p:ph type="body" sz="quarter" idx="19" hasCustomPrompt="1"/>
          </p:nvPr>
        </p:nvSpPr>
        <p:spPr>
          <a:xfrm>
            <a:off x="368391" y="0"/>
            <a:ext cx="63502" cy="6858000"/>
          </a:xfrm>
          <a:solidFill>
            <a:schemeClr val="accent2"/>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dirty="0"/>
              <a:t>Insert Image</a:t>
            </a:r>
            <a:endParaRPr lang="en-GB" dirty="0"/>
          </a:p>
        </p:txBody>
      </p:sp>
    </p:spTree>
    <p:extLst>
      <p:ext uri="{BB962C8B-B14F-4D97-AF65-F5344CB8AC3E}">
        <p14:creationId xmlns:p14="http://schemas.microsoft.com/office/powerpoint/2010/main" val="238420846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4_Title Slide_DeepYellow">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2EC3EF4-A2D5-4058-977A-74A37AC365BD}"/>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525 h 6858000"/>
              <a:gd name="connsiteX3" fmla="*/ 8273508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02525"/>
                </a:lnTo>
                <a:lnTo>
                  <a:pt x="8273508" y="6858000"/>
                </a:lnTo>
                <a:lnTo>
                  <a:pt x="0" y="6858000"/>
                </a:lnTo>
                <a:close/>
              </a:path>
            </a:pathLst>
          </a:custGeom>
          <a:solidFill>
            <a:schemeClr val="bg1"/>
          </a:solidFill>
          <a:effectLst>
            <a:outerShdw blurRad="165100" dist="38100" dir="2700000" algn="t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27" name="Text Placeholder 16">
            <a:extLst>
              <a:ext uri="{FF2B5EF4-FFF2-40B4-BE49-F238E27FC236}">
                <a16:creationId xmlns:a16="http://schemas.microsoft.com/office/drawing/2014/main" id="{4E7C74DD-4244-46B7-8336-30F7151DB21B}"/>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8074536" y="3124200"/>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4" name="Text Placeholder 23">
            <a:extLst>
              <a:ext uri="{FF2B5EF4-FFF2-40B4-BE49-F238E27FC236}">
                <a16:creationId xmlns:a16="http://schemas.microsoft.com/office/drawing/2014/main" id="{9DC663CF-0C67-4619-B40E-7832C4DA15FE}"/>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custGeom>
            <a:avLst/>
            <a:gdLst>
              <a:gd name="connsiteX0" fmla="*/ 0 w 7810500"/>
              <a:gd name="connsiteY0" fmla="*/ 0 h 5638800"/>
              <a:gd name="connsiteX1" fmla="*/ 7810500 w 7810500"/>
              <a:gd name="connsiteY1" fmla="*/ 0 h 5638800"/>
              <a:gd name="connsiteX2" fmla="*/ 7810500 w 7810500"/>
              <a:gd name="connsiteY2" fmla="*/ 3151512 h 5638800"/>
              <a:gd name="connsiteX3" fmla="*/ 6252438 w 7810500"/>
              <a:gd name="connsiteY3" fmla="*/ 5638800 h 5638800"/>
              <a:gd name="connsiteX4" fmla="*/ 0 w 7810500"/>
              <a:gd name="connsiteY4" fmla="*/ 5638800 h 563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0" h="5638800">
                <a:moveTo>
                  <a:pt x="0" y="0"/>
                </a:moveTo>
                <a:lnTo>
                  <a:pt x="7810500" y="0"/>
                </a:lnTo>
                <a:lnTo>
                  <a:pt x="7810500" y="3151512"/>
                </a:lnTo>
                <a:lnTo>
                  <a:pt x="6252438" y="5638800"/>
                </a:lnTo>
                <a:lnTo>
                  <a:pt x="0" y="5638800"/>
                </a:lnTo>
                <a:close/>
              </a:path>
            </a:pathLst>
          </a:custGeom>
          <a:solidFill>
            <a:schemeClr val="accent1"/>
          </a:solidFill>
          <a:effectLst>
            <a:outerShdw blurRad="50800" dist="38100" dir="2700000" algn="tl" rotWithShape="0">
              <a:prstClr val="black">
                <a:alpha val="40000"/>
              </a:prstClr>
            </a:outerShdw>
          </a:effectLst>
        </p:spPr>
        <p:txBody>
          <a:bodyPr wrap="square">
            <a:noAutofit/>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3163809" y="1905000"/>
            <a:ext cx="5864382" cy="2275238"/>
          </a:xfrm>
        </p:spPr>
        <p:txBody>
          <a:bodyPr anchor="t">
            <a:normAutofit/>
          </a:bodyPr>
          <a:lstStyle>
            <a:lvl1pPr algn="ctr">
              <a:defRPr lang="en-US" sz="5000" kern="1200" cap="all" spc="100" baseline="0" dirty="0">
                <a:solidFill>
                  <a:schemeClr val="bg1"/>
                </a:solidFill>
                <a:latin typeface="+mj-lt"/>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4059707" y="4297679"/>
            <a:ext cx="4072586" cy="1463040"/>
          </a:xfrm>
        </p:spPr>
        <p:txBody>
          <a:bodyPr lIns="91440" rIns="91440" anchor="t">
            <a:normAutofit/>
          </a:bodyPr>
          <a:lstStyle>
            <a:lvl1pPr marL="0" indent="0" algn="ctr">
              <a:lnSpc>
                <a:spcPct val="100000"/>
              </a:lnSpc>
              <a:spcBef>
                <a:spcPts val="0"/>
              </a:spcBef>
              <a:buNone/>
              <a:defRPr lang="en-US" sz="2000" kern="1200" dirty="0">
                <a:solidFill>
                  <a:schemeClr val="bg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Tree>
    <p:extLst>
      <p:ext uri="{BB962C8B-B14F-4D97-AF65-F5344CB8AC3E}">
        <p14:creationId xmlns:p14="http://schemas.microsoft.com/office/powerpoint/2010/main" val="3070367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49BF2D20-DAE2-42DC-9AB8-77B7B38D7307}"/>
              </a:ext>
            </a:extLst>
          </p:cNvPr>
          <p:cNvSpPr>
            <a:spLocks noGrp="1"/>
          </p:cNvSpPr>
          <p:nvPr>
            <p:ph type="pic" sz="quarter" idx="13"/>
          </p:nvPr>
        </p:nvSpPr>
        <p:spPr>
          <a:xfrm>
            <a:off x="838200" y="0"/>
            <a:ext cx="11353800" cy="5791201"/>
          </a:xfrm>
          <a:custGeom>
            <a:avLst/>
            <a:gdLst>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0 w 11353800"/>
              <a:gd name="connsiteY4" fmla="*/ 0 h 5791201"/>
              <a:gd name="connsiteX5" fmla="*/ 11353800 w 11353800"/>
              <a:gd name="connsiteY5" fmla="*/ 0 h 5791201"/>
              <a:gd name="connsiteX6" fmla="*/ 11353800 w 11353800"/>
              <a:gd name="connsiteY6" fmla="*/ 5791200 h 5791201"/>
              <a:gd name="connsiteX7" fmla="*/ 6662737 w 11353800"/>
              <a:gd name="connsiteY7" fmla="*/ 5791200 h 5791201"/>
              <a:gd name="connsiteX8" fmla="*/ 6662737 w 11353800"/>
              <a:gd name="connsiteY8" fmla="*/ 2531373 h 5791201"/>
              <a:gd name="connsiteX9" fmla="*/ 1 w 11353800"/>
              <a:gd name="connsiteY9" fmla="*/ 2531373 h 5791201"/>
              <a:gd name="connsiteX10" fmla="*/ 1 w 11353800"/>
              <a:gd name="connsiteY10" fmla="*/ 5791200 h 5791201"/>
              <a:gd name="connsiteX11" fmla="*/ 0 w 11353800"/>
              <a:gd name="connsiteY11" fmla="*/ 5791200 h 579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53800" h="5791201">
                <a:moveTo>
                  <a:pt x="1" y="5791200"/>
                </a:moveTo>
                <a:lnTo>
                  <a:pt x="6662737" y="5791200"/>
                </a:lnTo>
                <a:lnTo>
                  <a:pt x="6662737" y="5791201"/>
                </a:lnTo>
                <a:lnTo>
                  <a:pt x="1" y="5791201"/>
                </a:lnTo>
                <a:close/>
                <a:moveTo>
                  <a:pt x="0" y="0"/>
                </a:moveTo>
                <a:lnTo>
                  <a:pt x="11353800" y="0"/>
                </a:lnTo>
                <a:lnTo>
                  <a:pt x="11353800" y="5791200"/>
                </a:lnTo>
                <a:lnTo>
                  <a:pt x="6662737" y="5791200"/>
                </a:lnTo>
                <a:lnTo>
                  <a:pt x="6662737" y="2531373"/>
                </a:lnTo>
                <a:lnTo>
                  <a:pt x="1" y="2531373"/>
                </a:lnTo>
                <a:lnTo>
                  <a:pt x="1" y="5791200"/>
                </a:lnTo>
                <a:lnTo>
                  <a:pt x="0" y="5791200"/>
                </a:lnTo>
                <a:close/>
              </a:path>
            </a:pathLst>
          </a:custGeom>
          <a:solidFill>
            <a:schemeClr val="bg2"/>
          </a:solidFill>
        </p:spPr>
        <p:txBody>
          <a:bodyPr wrap="square" anchor="t">
            <a:noAutofit/>
          </a:bodyPr>
          <a:lstStyle>
            <a:lvl1pPr marL="0" indent="0" algn="ctr">
              <a:buNone/>
              <a:defRPr/>
            </a:lvl1p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0" y="2655077"/>
            <a:ext cx="6548438" cy="2831323"/>
          </a:xfrm>
        </p:spPr>
        <p:txBody>
          <a:bodyPr anchor="b">
            <a:noAutofit/>
          </a:bodyPr>
          <a:lstStyle>
            <a:lvl1pPr>
              <a:defRPr sz="6000"/>
            </a:lvl1pPr>
          </a:lstStyle>
          <a:p>
            <a:r>
              <a:rPr lang="en-US" dirty="0"/>
              <a:t>CLICK TO EDIT MASTER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5486400"/>
            <a:ext cx="6548438" cy="304801"/>
          </a:xfrm>
        </p:spPr>
        <p:txBody>
          <a:bodyPr>
            <a:normAutofit/>
          </a:bodyPr>
          <a:lstStyle>
            <a:lvl1pPr marL="0" indent="0">
              <a:buNone/>
              <a:defRPr sz="1600" spc="300"/>
            </a:lvl1pPr>
          </a:lstStyle>
          <a:p>
            <a:pPr lvl="0"/>
            <a:r>
              <a:rPr lang="en-US" dirty="0"/>
              <a:t>WEBSITE GOES HERE</a:t>
            </a:r>
          </a:p>
        </p:txBody>
      </p:sp>
    </p:spTree>
    <p:extLst>
      <p:ext uri="{BB962C8B-B14F-4D97-AF65-F5344CB8AC3E}">
        <p14:creationId xmlns:p14="http://schemas.microsoft.com/office/powerpoint/2010/main" val="404340806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5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18BFA80-A3BB-4316-BD6E-3E5F6B4D89CF}"/>
              </a:ext>
            </a:extLst>
          </p:cNvPr>
          <p:cNvSpPr>
            <a:spLocks noGrp="1"/>
          </p:cNvSpPr>
          <p:nvPr>
            <p:ph type="pic" sz="quarter" idx="11" hasCustomPrompt="1"/>
          </p:nvPr>
        </p:nvSpPr>
        <p:spPr>
          <a:xfrm>
            <a:off x="0" y="0"/>
            <a:ext cx="12192000" cy="6858000"/>
          </a:xfrm>
          <a:prstGeom prst="rect">
            <a:avLst/>
          </a:pr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7" name="Text Placeholder 16">
            <a:extLst>
              <a:ext uri="{FF2B5EF4-FFF2-40B4-BE49-F238E27FC236}">
                <a16:creationId xmlns:a16="http://schemas.microsoft.com/office/drawing/2014/main" id="{8F962CE0-5C0C-48F3-A07B-34E33D6704BC}"/>
              </a:ext>
              <a:ext uri="{C183D7F6-B498-43B3-948B-1728B52AA6E4}">
                <adec:decorative xmlns:adec="http://schemas.microsoft.com/office/drawing/2017/decorative" val="1"/>
              </a:ext>
            </a:extLst>
          </p:cNvPr>
          <p:cNvSpPr>
            <a:spLocks noGrp="1"/>
          </p:cNvSpPr>
          <p:nvPr>
            <p:ph type="body" sz="quarter" idx="16" hasCustomPrompt="1"/>
          </p:nvPr>
        </p:nvSpPr>
        <p:spPr>
          <a:xfrm rot="10800000">
            <a:off x="2057400" y="466725"/>
            <a:ext cx="703341" cy="1101901"/>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2" name="Text Placeholder 16">
            <a:extLst>
              <a:ext uri="{FF2B5EF4-FFF2-40B4-BE49-F238E27FC236}">
                <a16:creationId xmlns:a16="http://schemas.microsoft.com/office/drawing/2014/main" id="{654457EF-8A97-4FCA-9870-5095D09BF83E}"/>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9067800" y="46482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solidFill>
            <a:schemeClr val="accent1">
              <a:lumMod val="75000"/>
              <a:alpha val="92000"/>
            </a:schemeClr>
          </a:solidFill>
          <a:effectLst/>
        </p:spPr>
        <p:txBody>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3163809" y="1905000"/>
            <a:ext cx="5864382" cy="2275238"/>
          </a:xfrm>
        </p:spPr>
        <p:txBody>
          <a:bodyPr anchor="t">
            <a:normAutofit/>
          </a:bodyPr>
          <a:lstStyle>
            <a:lvl1pPr algn="ctr">
              <a:defRPr lang="en-US" sz="5000" kern="1200" cap="all" spc="100" baseline="0" dirty="0">
                <a:solidFill>
                  <a:schemeClr val="bg1"/>
                </a:solidFill>
                <a:latin typeface="+mj-lt"/>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4059707" y="4297679"/>
            <a:ext cx="4072586" cy="1463040"/>
          </a:xfrm>
        </p:spPr>
        <p:txBody>
          <a:bodyPr lIns="91440" rIns="91440" anchor="t">
            <a:normAutofit/>
          </a:bodyPr>
          <a:lstStyle>
            <a:lvl1pPr marL="0" indent="0" algn="ctr">
              <a:lnSpc>
                <a:spcPct val="100000"/>
              </a:lnSpc>
              <a:spcBef>
                <a:spcPts val="0"/>
              </a:spcBef>
              <a:buNone/>
              <a:defRPr lang="en-US" sz="2000" kern="1200" dirty="0">
                <a:solidFill>
                  <a:schemeClr val="bg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Tree>
    <p:extLst>
      <p:ext uri="{BB962C8B-B14F-4D97-AF65-F5344CB8AC3E}">
        <p14:creationId xmlns:p14="http://schemas.microsoft.com/office/powerpoint/2010/main" val="210945622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lumMod val="95000"/>
          </a:schemeClr>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FC033E0E-968F-40A8-BE78-354499D7F913}"/>
              </a:ext>
              <a:ext uri="{C183D7F6-B498-43B3-948B-1728B52AA6E4}">
                <adec:decorative xmlns:adec="http://schemas.microsoft.com/office/drawing/2017/decorative" val="1"/>
              </a:ext>
            </a:extLst>
          </p:cNvPr>
          <p:cNvSpPr>
            <a:spLocks noGrp="1"/>
          </p:cNvSpPr>
          <p:nvPr>
            <p:ph type="body" sz="quarter" idx="21" hasCustomPrompt="1"/>
          </p:nvPr>
        </p:nvSpPr>
        <p:spPr>
          <a:xfrm rot="19594102" flipH="1">
            <a:off x="584131" y="-142449"/>
            <a:ext cx="1218268" cy="6177109"/>
          </a:xfrm>
          <a:custGeom>
            <a:avLst/>
            <a:gdLst>
              <a:gd name="connsiteX0" fmla="*/ 1114975 w 1218268"/>
              <a:gd name="connsiteY0" fmla="*/ 1688918 h 6177109"/>
              <a:gd name="connsiteX1" fmla="*/ 1114975 w 1218268"/>
              <a:gd name="connsiteY1" fmla="*/ 5441035 h 6177109"/>
              <a:gd name="connsiteX2" fmla="*/ 1218268 w 1218268"/>
              <a:gd name="connsiteY2" fmla="*/ 5372844 h 6177109"/>
              <a:gd name="connsiteX3" fmla="*/ 1218268 w 1218268"/>
              <a:gd name="connsiteY3" fmla="*/ 1845382 h 6177109"/>
              <a:gd name="connsiteX4" fmla="*/ 675740 w 1218268"/>
              <a:gd name="connsiteY4" fmla="*/ 1023583 h 6177109"/>
              <a:gd name="connsiteX5" fmla="*/ 675740 w 1218268"/>
              <a:gd name="connsiteY5" fmla="*/ 5731005 h 6177109"/>
              <a:gd name="connsiteX6" fmla="*/ 951275 w 1218268"/>
              <a:gd name="connsiteY6" fmla="*/ 5549105 h 6177109"/>
              <a:gd name="connsiteX7" fmla="*/ 951275 w 1218268"/>
              <a:gd name="connsiteY7" fmla="*/ 1440952 h 6177109"/>
              <a:gd name="connsiteX8" fmla="*/ 0 w 1218268"/>
              <a:gd name="connsiteY8" fmla="*/ 0 h 6177109"/>
              <a:gd name="connsiteX9" fmla="*/ 0 w 1218268"/>
              <a:gd name="connsiteY9" fmla="*/ 6177109 h 6177109"/>
              <a:gd name="connsiteX10" fmla="*/ 485620 w 1218268"/>
              <a:gd name="connsiteY10" fmla="*/ 5856517 h 6177109"/>
              <a:gd name="connsiteX11" fmla="*/ 485620 w 1218268"/>
              <a:gd name="connsiteY11" fmla="*/ 735597 h 617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268" h="6177109">
                <a:moveTo>
                  <a:pt x="1114975" y="1688918"/>
                </a:moveTo>
                <a:lnTo>
                  <a:pt x="1114975" y="5441035"/>
                </a:lnTo>
                <a:lnTo>
                  <a:pt x="1218268" y="5372844"/>
                </a:lnTo>
                <a:lnTo>
                  <a:pt x="1218268" y="1845382"/>
                </a:lnTo>
                <a:close/>
                <a:moveTo>
                  <a:pt x="675740" y="1023583"/>
                </a:moveTo>
                <a:lnTo>
                  <a:pt x="675740" y="5731005"/>
                </a:lnTo>
                <a:lnTo>
                  <a:pt x="951275" y="5549105"/>
                </a:lnTo>
                <a:lnTo>
                  <a:pt x="951275" y="1440952"/>
                </a:lnTo>
                <a:close/>
                <a:moveTo>
                  <a:pt x="0" y="0"/>
                </a:moveTo>
                <a:lnTo>
                  <a:pt x="0" y="6177109"/>
                </a:lnTo>
                <a:lnTo>
                  <a:pt x="485620" y="5856517"/>
                </a:lnTo>
                <a:lnTo>
                  <a:pt x="485620" y="735597"/>
                </a:lnTo>
                <a:close/>
              </a:path>
            </a:pathLst>
          </a:custGeom>
          <a:solidFill>
            <a:schemeClr val="bg1"/>
          </a:solidFill>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15" name="Picture Placeholder 14">
            <a:extLst>
              <a:ext uri="{FF2B5EF4-FFF2-40B4-BE49-F238E27FC236}">
                <a16:creationId xmlns:a16="http://schemas.microsoft.com/office/drawing/2014/main" id="{B9454D95-B362-4CB6-B706-EB2022A3342D}"/>
              </a:ext>
              <a:ext uri="{C183D7F6-B498-43B3-948B-1728B52AA6E4}">
                <adec:decorative xmlns:adec="http://schemas.microsoft.com/office/drawing/2017/decorative" val="1"/>
              </a:ext>
            </a:extLst>
          </p:cNvPr>
          <p:cNvSpPr>
            <a:spLocks noGrp="1"/>
          </p:cNvSpPr>
          <p:nvPr>
            <p:ph type="pic" sz="quarter" idx="11" hasCustomPrompt="1"/>
          </p:nvPr>
        </p:nvSpPr>
        <p:spPr>
          <a:xfrm>
            <a:off x="3124200" y="0"/>
            <a:ext cx="9067800" cy="6858000"/>
          </a:xfrm>
          <a:custGeom>
            <a:avLst/>
            <a:gdLst>
              <a:gd name="connsiteX0" fmla="*/ 5205086 w 9067800"/>
              <a:gd name="connsiteY0" fmla="*/ 0 h 6858000"/>
              <a:gd name="connsiteX1" fmla="*/ 6957685 w 9067800"/>
              <a:gd name="connsiteY1" fmla="*/ 0 h 6858000"/>
              <a:gd name="connsiteX2" fmla="*/ 9067800 w 9067800"/>
              <a:gd name="connsiteY2" fmla="*/ 0 h 6858000"/>
              <a:gd name="connsiteX3" fmla="*/ 9067800 w 9067800"/>
              <a:gd name="connsiteY3" fmla="*/ 6827058 h 6858000"/>
              <a:gd name="connsiteX4" fmla="*/ 9044315 w 9067800"/>
              <a:gd name="connsiteY4" fmla="*/ 6858000 h 6858000"/>
              <a:gd name="connsiteX5" fmla="*/ 7291715 w 9067800"/>
              <a:gd name="connsiteY5" fmla="*/ 6858000 h 6858000"/>
              <a:gd name="connsiteX6" fmla="*/ 1752601 w 9067800"/>
              <a:gd name="connsiteY6" fmla="*/ 6858000 h 6858000"/>
              <a:gd name="connsiteX7" fmla="*/ 0 w 90678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7800" h="6858000">
                <a:moveTo>
                  <a:pt x="5205086" y="0"/>
                </a:moveTo>
                <a:lnTo>
                  <a:pt x="6957685" y="0"/>
                </a:lnTo>
                <a:lnTo>
                  <a:pt x="9067800" y="0"/>
                </a:lnTo>
                <a:lnTo>
                  <a:pt x="9067800" y="6827058"/>
                </a:lnTo>
                <a:lnTo>
                  <a:pt x="9044315" y="6858000"/>
                </a:lnTo>
                <a:lnTo>
                  <a:pt x="7291715" y="6858000"/>
                </a:lnTo>
                <a:lnTo>
                  <a:pt x="1752601" y="6858000"/>
                </a:lnTo>
                <a:lnTo>
                  <a:pt x="0" y="6858000"/>
                </a:lnTo>
                <a:close/>
              </a:path>
            </a:pathLst>
          </a:cu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533400" y="266700"/>
            <a:ext cx="5105400" cy="63246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933450" y="762000"/>
            <a:ext cx="4381500" cy="3429000"/>
          </a:xfrm>
        </p:spPr>
        <p:txBody>
          <a:bodyPr anchor="ctr">
            <a:normAutofit/>
          </a:bodyPr>
          <a:lstStyle>
            <a:lvl1pPr algn="ct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933450" y="4343400"/>
            <a:ext cx="4381500" cy="1355732"/>
          </a:xfrm>
        </p:spPr>
        <p:txBody>
          <a:bodyPr lIns="91440" rIns="91440" anchor="t">
            <a:normAutofit/>
          </a:bodyPr>
          <a:lstStyle>
            <a:lvl1pPr marL="0" indent="0" algn="ctr">
              <a:lnSpc>
                <a:spcPct val="100000"/>
              </a:lnSpc>
              <a:spcBef>
                <a:spcPts val="0"/>
              </a:spcBef>
              <a:spcAft>
                <a:spcPts val="0"/>
              </a:spcAft>
              <a:buNone/>
              <a:defRPr sz="16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0800000" flipV="1">
            <a:off x="314325" y="49530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355657082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56388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57300" y="1447800"/>
            <a:ext cx="4114800" cy="3962400"/>
          </a:xfrm>
        </p:spPr>
        <p:txBody>
          <a:bodyPr anchor="ctr">
            <a:normAutofit/>
          </a:bodyPr>
          <a:lstStyle>
            <a:lvl1pPr algn="ct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6057900" y="4495801"/>
            <a:ext cx="4876800" cy="609600"/>
          </a:xfrm>
        </p:spPr>
        <p:txBody>
          <a:bodyPr lIns="91440" rIns="91440" anchor="ctr">
            <a:normAutofit/>
          </a:bodyPr>
          <a:lstStyle>
            <a:lvl1pPr marL="0" indent="0" algn="l">
              <a:lnSpc>
                <a:spcPct val="100000"/>
              </a:lnSpc>
              <a:spcBef>
                <a:spcPts val="0"/>
              </a:spcBef>
              <a:spcAft>
                <a:spcPts val="0"/>
              </a:spcAft>
              <a:buNone/>
              <a:defRPr sz="16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a:off x="2705100" y="409575"/>
            <a:ext cx="1219200" cy="400050"/>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a:off x="2705100" y="6076950"/>
            <a:ext cx="1219200" cy="400050"/>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202498398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1447800"/>
          </a:xfrm>
        </p:spPr>
        <p:txBody>
          <a:bodyPr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14" name="Slide Number Placeholder 5">
            <a:extLst>
              <a:ext uri="{FF2B5EF4-FFF2-40B4-BE49-F238E27FC236}">
                <a16:creationId xmlns:a16="http://schemas.microsoft.com/office/drawing/2014/main" id="{0621E917-505B-493E-99EE-2E57CB3327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151958349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le Emphasis-Sub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 y="1676400"/>
            <a:ext cx="10837333" cy="424732"/>
          </a:xfrm>
          <a:solidFill>
            <a:schemeClr val="accent1"/>
          </a:solidFill>
        </p:spPr>
        <p:txBody>
          <a:bodyPr wrap="square" lIns="640080" rIns="91440">
            <a:spAutoFit/>
          </a:bodyPr>
          <a:lstStyle>
            <a:lvl1pPr marL="0" indent="0">
              <a:buNone/>
              <a:defRPr sz="2400" b="0">
                <a:solidFill>
                  <a:schemeClr val="bg1"/>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08E95652-9528-4150-8049-C40C3BB1BB08}"/>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291591022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273391329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 ONLY_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14079701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ONLY_sea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421517495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ONLY_Oran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270057882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ONLY_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41639948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Divider with Image">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EA8FB924-7820-A342-A545-0DFCE2908E1F}"/>
              </a:ext>
            </a:extLst>
          </p:cNvPr>
          <p:cNvSpPr>
            <a:spLocks noGrp="1"/>
          </p:cNvSpPr>
          <p:nvPr>
            <p:ph type="pic" sz="quarter" idx="13"/>
          </p:nvPr>
        </p:nvSpPr>
        <p:spPr>
          <a:xfrm>
            <a:off x="831850" y="0"/>
            <a:ext cx="1136015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451231 h 6858000"/>
              <a:gd name="connsiteX5" fmla="*/ 6277708 w 12192000"/>
              <a:gd name="connsiteY5" fmla="*/ 5451231 h 6858000"/>
              <a:gd name="connsiteX6" fmla="*/ 6277708 w 12192000"/>
              <a:gd name="connsiteY6" fmla="*/ 1481138 h 6858000"/>
              <a:gd name="connsiteX7" fmla="*/ 0 w 12192000"/>
              <a:gd name="connsiteY7" fmla="*/ 14811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451231"/>
                </a:lnTo>
                <a:lnTo>
                  <a:pt x="6277708" y="5451231"/>
                </a:lnTo>
                <a:lnTo>
                  <a:pt x="6277708" y="1481138"/>
                </a:lnTo>
                <a:lnTo>
                  <a:pt x="0" y="1481138"/>
                </a:lnTo>
                <a:close/>
              </a:path>
            </a:pathLst>
          </a:custGeom>
          <a:solidFill>
            <a:schemeClr val="bg1">
              <a:lumMod val="95000"/>
            </a:schemeClr>
          </a:solidFill>
        </p:spPr>
        <p:txBody>
          <a:bodyPr wrap="square">
            <a:noAutofit/>
          </a:bodyPr>
          <a:lstStyle>
            <a:lvl1pPr marL="0" indent="0" algn="ctr">
              <a:buNone/>
              <a:defRPr sz="1400"/>
            </a:lvl1pPr>
          </a:lstStyle>
          <a:p>
            <a:r>
              <a:rPr lang="en-US"/>
              <a:t>Click icon to add picture</a:t>
            </a:r>
            <a:endParaRPr lang="en-US" dirty="0"/>
          </a:p>
        </p:txBody>
      </p:sp>
      <p:sp>
        <p:nvSpPr>
          <p:cNvPr id="2" name="Title 1">
            <a:extLst>
              <a:ext uri="{FF2B5EF4-FFF2-40B4-BE49-F238E27FC236}">
                <a16:creationId xmlns:a16="http://schemas.microsoft.com/office/drawing/2014/main" id="{1ED6BA20-74C4-B146-8DF6-85C573E19DB1}"/>
              </a:ext>
            </a:extLst>
          </p:cNvPr>
          <p:cNvSpPr>
            <a:spLocks noGrp="1"/>
          </p:cNvSpPr>
          <p:nvPr>
            <p:ph type="title" hasCustomPrompt="1"/>
          </p:nvPr>
        </p:nvSpPr>
        <p:spPr>
          <a:xfrm>
            <a:off x="1148373" y="1488558"/>
            <a:ext cx="5445858" cy="2704640"/>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9789FC2C-42AA-424F-9223-5F73B95D7C36}"/>
              </a:ext>
            </a:extLst>
          </p:cNvPr>
          <p:cNvSpPr>
            <a:spLocks noGrp="1"/>
          </p:cNvSpPr>
          <p:nvPr>
            <p:ph type="body" idx="1" hasCustomPrompt="1"/>
          </p:nvPr>
        </p:nvSpPr>
        <p:spPr>
          <a:xfrm>
            <a:off x="1148373" y="4220187"/>
            <a:ext cx="5445858" cy="1223684"/>
          </a:xfrm>
        </p:spPr>
        <p:txBody>
          <a:bodyPr>
            <a:normAutofit/>
          </a:bodyPr>
          <a:lstStyle>
            <a:lvl1pPr marL="0" indent="0">
              <a:buNone/>
              <a:defRPr sz="1800" b="0" i="0" spc="300">
                <a:solidFill>
                  <a:schemeClr val="tx1"/>
                </a:solidFill>
                <a:latin typeface="+mn-lt"/>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21619003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ONLY_Light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75487850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 ONLY_Gre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111349317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ONLY_Blue_Triangle patch 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05BCA9F-FC20-461D-9118-7EC2AC28D050}"/>
              </a:ext>
              <a:ext uri="{C183D7F6-B498-43B3-948B-1728B52AA6E4}">
                <adec:decorative xmlns:adec="http://schemas.microsoft.com/office/drawing/2017/decorative" val="1"/>
              </a:ext>
            </a:extLst>
          </p:cNvPr>
          <p:cNvSpPr/>
          <p:nvPr userDrawn="1"/>
        </p:nvSpPr>
        <p:spPr>
          <a:xfrm>
            <a:off x="3175958" y="0"/>
            <a:ext cx="9016043" cy="6858000"/>
          </a:xfrm>
          <a:custGeom>
            <a:avLst/>
            <a:gdLst>
              <a:gd name="connsiteX0" fmla="*/ 5153328 w 9016043"/>
              <a:gd name="connsiteY0" fmla="*/ 0 h 6858000"/>
              <a:gd name="connsiteX1" fmla="*/ 9016043 w 9016043"/>
              <a:gd name="connsiteY1" fmla="*/ 0 h 6858000"/>
              <a:gd name="connsiteX2" fmla="*/ 9016043 w 9016043"/>
              <a:gd name="connsiteY2" fmla="*/ 6858000 h 6858000"/>
              <a:gd name="connsiteX3" fmla="*/ 0 w 9016043"/>
              <a:gd name="connsiteY3" fmla="*/ 6858000 h 6858000"/>
              <a:gd name="connsiteX4" fmla="*/ 5153328 w 9016043"/>
              <a:gd name="connsiteY4" fmla="*/ 6818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6043" h="6858000">
                <a:moveTo>
                  <a:pt x="5153328" y="0"/>
                </a:moveTo>
                <a:lnTo>
                  <a:pt x="9016043" y="0"/>
                </a:lnTo>
                <a:lnTo>
                  <a:pt x="9016043" y="6858000"/>
                </a:lnTo>
                <a:lnTo>
                  <a:pt x="0" y="6858000"/>
                </a:lnTo>
                <a:lnTo>
                  <a:pt x="5153328" y="6818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396155716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9" name="Picture Placeholder 8">
            <a:extLst>
              <a:ext uri="{FF2B5EF4-FFF2-40B4-BE49-F238E27FC236}">
                <a16:creationId xmlns:a16="http://schemas.microsoft.com/office/drawing/2014/main" id="{17C4BA0D-DEC0-450E-8F4D-B0E6D2D7D0C3}"/>
              </a:ext>
            </a:extLst>
          </p:cNvPr>
          <p:cNvSpPr>
            <a:spLocks noGrp="1"/>
          </p:cNvSpPr>
          <p:nvPr>
            <p:ph type="pic" sz="quarter" idx="17" hasCustomPrompt="1"/>
          </p:nvPr>
        </p:nvSpPr>
        <p:spPr>
          <a:xfrm>
            <a:off x="6629399" y="2667000"/>
            <a:ext cx="5013959" cy="3660775"/>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Slide Number Placeholder 5">
            <a:extLst>
              <a:ext uri="{FF2B5EF4-FFF2-40B4-BE49-F238E27FC236}">
                <a16:creationId xmlns:a16="http://schemas.microsoft.com/office/drawing/2014/main" id="{8F869F17-9BF3-4974-956D-0CBCD60BA35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401867077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_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9" name="Picture Placeholder 8">
            <a:extLst>
              <a:ext uri="{FF2B5EF4-FFF2-40B4-BE49-F238E27FC236}">
                <a16:creationId xmlns:a16="http://schemas.microsoft.com/office/drawing/2014/main" id="{17C4BA0D-DEC0-450E-8F4D-B0E6D2D7D0C3}"/>
              </a:ext>
            </a:extLst>
          </p:cNvPr>
          <p:cNvSpPr>
            <a:spLocks noGrp="1"/>
          </p:cNvSpPr>
          <p:nvPr>
            <p:ph type="pic" sz="quarter" idx="17" hasCustomPrompt="1"/>
          </p:nvPr>
        </p:nvSpPr>
        <p:spPr>
          <a:xfrm>
            <a:off x="6629399" y="2667000"/>
            <a:ext cx="5013959" cy="3660775"/>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Slide Number Placeholder 5">
            <a:extLst>
              <a:ext uri="{FF2B5EF4-FFF2-40B4-BE49-F238E27FC236}">
                <a16:creationId xmlns:a16="http://schemas.microsoft.com/office/drawing/2014/main" id="{A654DBB0-1027-4E5D-B635-00F2F173A24F}"/>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260190456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Subtitle Content and Image_Top shape whit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5334001" y="112976"/>
            <a:ext cx="6858000" cy="6745024"/>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2" name="Text Placeholder 16">
            <a:extLst>
              <a:ext uri="{FF2B5EF4-FFF2-40B4-BE49-F238E27FC236}">
                <a16:creationId xmlns:a16="http://schemas.microsoft.com/office/drawing/2014/main" id="{E59725C5-1168-4A5F-B420-8E0562019687}"/>
              </a:ext>
            </a:extLst>
          </p:cNvPr>
          <p:cNvSpPr>
            <a:spLocks noGrp="1"/>
          </p:cNvSpPr>
          <p:nvPr>
            <p:ph type="body" sz="quarter" idx="19" hasCustomPrompt="1"/>
          </p:nvPr>
        </p:nvSpPr>
        <p:spPr>
          <a:xfrm rot="5400000">
            <a:off x="5238089" y="208890"/>
            <a:ext cx="6745024" cy="6553200"/>
          </a:xfrm>
          <a:gradFill flip="none" rotWithShape="1">
            <a:gsLst>
              <a:gs pos="0">
                <a:schemeClr val="bg1"/>
              </a:gs>
              <a:gs pos="82000">
                <a:schemeClr val="bg1">
                  <a:alpha val="0"/>
                </a:schemeClr>
              </a:gs>
            </a:gsLst>
            <a:lin ang="16200000" scaled="1"/>
            <a:tileRect/>
          </a:gradFill>
          <a:effectLst/>
        </p:spPr>
        <p:txBody>
          <a:bodyPr/>
          <a:lstStyle>
            <a:lvl1pPr marL="0" indent="0">
              <a:buNone/>
              <a:defRPr>
                <a:solidFill>
                  <a:schemeClr val="tx1">
                    <a:alpha val="0"/>
                  </a:schemeClr>
                </a:solidFill>
              </a:defRPr>
            </a:lvl1pPr>
          </a:lstStyle>
          <a:p>
            <a:pPr lvl="0"/>
            <a:r>
              <a:rPr lang="en-US" noProof="0"/>
              <a:t>I</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6" name="Slide Number Placeholder 5">
            <a:extLst>
              <a:ext uri="{FF2B5EF4-FFF2-40B4-BE49-F238E27FC236}">
                <a16:creationId xmlns:a16="http://schemas.microsoft.com/office/drawing/2014/main" id="{7532AFA8-ADE4-4C3E-AF0A-235C724999FF}"/>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427007343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guide id="3" pos="432">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tle Subtitle Content and half horizontal Image_Top shap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548641" y="2667001"/>
            <a:ext cx="11094718" cy="1757126"/>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709677"/>
            <a:ext cx="11094717" cy="1500876"/>
          </a:xfrm>
        </p:spPr>
        <p:txBody>
          <a:bodyPr lIns="91440" rIns="9144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4232B29A-2701-4A73-83CF-09E0AB1B2DD0}"/>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324172964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itle Subtitle Content and half Image_Top shap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548641" y="2667001"/>
            <a:ext cx="5775959" cy="3543552"/>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6553200" y="2667001"/>
            <a:ext cx="5090157" cy="3543552"/>
          </a:xfrm>
        </p:spPr>
        <p:txBody>
          <a:bodyPr lIns="91440" rIns="9144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6A52166E-5DA9-4AA1-9355-E8DBFDD90AE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39388439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Half Image Title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3735623"/>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617492"/>
            <a:ext cx="9890759"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2" name="Slide Number Placeholder 5">
            <a:extLst>
              <a:ext uri="{FF2B5EF4-FFF2-40B4-BE49-F238E27FC236}">
                <a16:creationId xmlns:a16="http://schemas.microsoft.com/office/drawing/2014/main" id="{E9FF8476-DF8C-4276-8CF6-44BC91B88C2C}"/>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74049219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Half Image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3735623"/>
            <a:ext cx="111099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4617492"/>
            <a:ext cx="5212080"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2" name="Content Placeholder 6">
            <a:extLst>
              <a:ext uri="{FF2B5EF4-FFF2-40B4-BE49-F238E27FC236}">
                <a16:creationId xmlns:a16="http://schemas.microsoft.com/office/drawing/2014/main" id="{E93A96C6-A4F2-43F1-A47D-0D52EF29954B}"/>
              </a:ext>
            </a:extLst>
          </p:cNvPr>
          <p:cNvSpPr>
            <a:spLocks noGrp="1"/>
          </p:cNvSpPr>
          <p:nvPr>
            <p:ph sz="quarter" idx="19"/>
          </p:nvPr>
        </p:nvSpPr>
        <p:spPr>
          <a:xfrm>
            <a:off x="6446520" y="4617492"/>
            <a:ext cx="5212080"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Slide Number Placeholder 5">
            <a:extLst>
              <a:ext uri="{FF2B5EF4-FFF2-40B4-BE49-F238E27FC236}">
                <a16:creationId xmlns:a16="http://schemas.microsoft.com/office/drawing/2014/main" id="{FC5AD12C-F7F6-431D-ABA4-F7E37CACEA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222620907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lide Divider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0C00A69-6129-E54C-B138-69D96462CE83}"/>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6682850 w 12192000"/>
              <a:gd name="connsiteY3" fmla="*/ 6858000 h 6858000"/>
              <a:gd name="connsiteX4" fmla="*/ 6682850 w 12192000"/>
              <a:gd name="connsiteY4" fmla="*/ 3259237 h 6858000"/>
              <a:gd name="connsiteX5" fmla="*/ 838200 w 12192000"/>
              <a:gd name="connsiteY5" fmla="*/ 3259237 h 6858000"/>
              <a:gd name="connsiteX6" fmla="*/ 8382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6682850" y="6858000"/>
                </a:lnTo>
                <a:lnTo>
                  <a:pt x="6682850" y="3259237"/>
                </a:lnTo>
                <a:lnTo>
                  <a:pt x="838200" y="3259237"/>
                </a:lnTo>
                <a:lnTo>
                  <a:pt x="838200" y="6858000"/>
                </a:lnTo>
                <a:lnTo>
                  <a:pt x="0" y="6858000"/>
                </a:lnTo>
                <a:close/>
              </a:path>
            </a:pathLst>
          </a:custGeom>
          <a:solidFill>
            <a:schemeClr val="bg1">
              <a:lumMod val="95000"/>
            </a:schemeClr>
          </a:solidFill>
        </p:spPr>
        <p:txBody>
          <a:bodyPr wrap="square" anchor="t">
            <a:noAutofit/>
          </a:bodyPr>
          <a:lstStyle>
            <a:lvl1pPr marL="0" indent="0" algn="ctr">
              <a:buNone/>
              <a:defRPr sz="1400"/>
            </a:lvl1pPr>
          </a:lstStyle>
          <a:p>
            <a:r>
              <a:rPr lang="en-US"/>
              <a:t>Click icon to add picture</a:t>
            </a:r>
            <a:endParaRPr lang="en-US" dirty="0"/>
          </a:p>
        </p:txBody>
      </p:sp>
      <p:sp>
        <p:nvSpPr>
          <p:cNvPr id="12" name="Title 1">
            <a:extLst>
              <a:ext uri="{FF2B5EF4-FFF2-40B4-BE49-F238E27FC236}">
                <a16:creationId xmlns:a16="http://schemas.microsoft.com/office/drawing/2014/main" id="{D985175C-7C48-9449-9A0A-088E9BCAE9BE}"/>
              </a:ext>
            </a:extLst>
          </p:cNvPr>
          <p:cNvSpPr>
            <a:spLocks noGrp="1"/>
          </p:cNvSpPr>
          <p:nvPr>
            <p:ph type="title" hasCustomPrompt="1"/>
          </p:nvPr>
        </p:nvSpPr>
        <p:spPr>
          <a:xfrm>
            <a:off x="1148373" y="3259237"/>
            <a:ext cx="5445858" cy="2852737"/>
          </a:xfrm>
        </p:spPr>
        <p:txBody>
          <a:bodyPr anchor="b">
            <a:normAutofit/>
          </a:bodyPr>
          <a:lstStyle>
            <a:lvl1pPr>
              <a:defRPr sz="4800"/>
            </a:lvl1pPr>
          </a:lstStyle>
          <a:p>
            <a:r>
              <a:rPr lang="en-US" dirty="0"/>
              <a:t>CLICK TO EDIT MASTER TITLE STYLE</a:t>
            </a:r>
          </a:p>
        </p:txBody>
      </p:sp>
      <p:sp>
        <p:nvSpPr>
          <p:cNvPr id="13" name="Text Placeholder 2">
            <a:extLst>
              <a:ext uri="{FF2B5EF4-FFF2-40B4-BE49-F238E27FC236}">
                <a16:creationId xmlns:a16="http://schemas.microsoft.com/office/drawing/2014/main" id="{44F669B5-8A24-5846-82A0-51E5506817FB}"/>
              </a:ext>
            </a:extLst>
          </p:cNvPr>
          <p:cNvSpPr>
            <a:spLocks noGrp="1"/>
          </p:cNvSpPr>
          <p:nvPr>
            <p:ph type="body" idx="1" hasCustomPrompt="1"/>
          </p:nvPr>
        </p:nvSpPr>
        <p:spPr>
          <a:xfrm>
            <a:off x="1148373" y="6138962"/>
            <a:ext cx="5445858" cy="580815"/>
          </a:xfrm>
        </p:spPr>
        <p:txBody>
          <a:bodyPr>
            <a:normAutofit/>
          </a:bodyPr>
          <a:lstStyle>
            <a:lvl1pPr marL="0" indent="0">
              <a:buNone/>
              <a:defRPr sz="1800" b="0" i="0" spc="300">
                <a:solidFill>
                  <a:schemeClr val="tx2"/>
                </a:solidFill>
                <a:latin typeface="+mn-lt"/>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8208732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_Half Image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1721698" y="3735622"/>
            <a:ext cx="5013960" cy="2408917"/>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Text Placeholder 16">
            <a:extLst>
              <a:ext uri="{FF2B5EF4-FFF2-40B4-BE49-F238E27FC236}">
                <a16:creationId xmlns:a16="http://schemas.microsoft.com/office/drawing/2014/main" id="{38376498-C218-4EDB-8416-A59802EF2018}"/>
              </a:ext>
              <a:ext uri="{C183D7F6-B498-43B3-948B-1728B52AA6E4}">
                <adec:decorative xmlns:adec="http://schemas.microsoft.com/office/drawing/2017/decorative" val="1"/>
              </a:ext>
            </a:extLst>
          </p:cNvPr>
          <p:cNvSpPr>
            <a:spLocks noGrp="1"/>
          </p:cNvSpPr>
          <p:nvPr>
            <p:ph type="body" sz="quarter" idx="20" hasCustomPrompt="1"/>
          </p:nvPr>
        </p:nvSpPr>
        <p:spPr>
          <a:xfrm>
            <a:off x="7239000" y="1981199"/>
            <a:ext cx="4389542" cy="4163339"/>
          </a:xfrm>
          <a:solidFill>
            <a:schemeClr val="bg1"/>
          </a:solidFill>
          <a:ln w="28575">
            <a:solidFill>
              <a:schemeClr val="accent2"/>
            </a:solidFill>
          </a:ln>
          <a:effectLst/>
        </p:spPr>
        <p:txBody>
          <a:bodyPr/>
          <a:lstStyle>
            <a:lvl1pPr marL="0" indent="0">
              <a:buNone/>
              <a:defRPr>
                <a:solidFill>
                  <a:schemeClr val="tx1">
                    <a:alpha val="0"/>
                  </a:schemeClr>
                </a:solidFill>
              </a:defRPr>
            </a:lvl1pPr>
          </a:lstStyle>
          <a:p>
            <a:pPr lvl="0"/>
            <a:r>
              <a:rPr lang="en-US" noProof="0"/>
              <a:t>I</a:t>
            </a:r>
          </a:p>
        </p:txBody>
      </p:sp>
      <p:sp>
        <p:nvSpPr>
          <p:cNvPr id="12" name="Content Placeholder 6">
            <a:extLst>
              <a:ext uri="{FF2B5EF4-FFF2-40B4-BE49-F238E27FC236}">
                <a16:creationId xmlns:a16="http://schemas.microsoft.com/office/drawing/2014/main" id="{E93A96C6-A4F2-43F1-A47D-0D52EF29954B}"/>
              </a:ext>
            </a:extLst>
          </p:cNvPr>
          <p:cNvSpPr>
            <a:spLocks noGrp="1"/>
          </p:cNvSpPr>
          <p:nvPr>
            <p:ph sz="quarter" idx="19" hasCustomPrompt="1"/>
          </p:nvPr>
        </p:nvSpPr>
        <p:spPr>
          <a:xfrm>
            <a:off x="7589520" y="2286000"/>
            <a:ext cx="3688080" cy="3581400"/>
          </a:xfrm>
        </p:spPr>
        <p:txBody>
          <a:bodyPr lIns="91440" rIns="91440">
            <a:normAutofit/>
          </a:bodyPr>
          <a:lstStyle>
            <a:lvl1pPr marL="0" indent="0">
              <a:lnSpc>
                <a:spcPct val="100000"/>
              </a:lnSpc>
              <a:spcBef>
                <a:spcPts val="0"/>
              </a:spcBef>
              <a:spcAft>
                <a:spcPts val="0"/>
              </a:spcAft>
              <a:buNone/>
              <a:defRPr sz="3200">
                <a:solidFill>
                  <a:schemeClr val="accent2"/>
                </a:solidFill>
              </a:defRPr>
            </a:lvl1pPr>
            <a:lvl2pPr>
              <a:defRPr sz="1600"/>
            </a:lvl2pPr>
            <a:lvl3pPr>
              <a:defRPr sz="1400"/>
            </a:lvl3pPr>
            <a:lvl4pPr>
              <a:defRPr sz="1200"/>
            </a:lvl4pPr>
            <a:lvl5pPr>
              <a:defRPr sz="1200"/>
            </a:lvl5pPr>
          </a:lstStyle>
          <a:p>
            <a:pPr lvl="0"/>
            <a:r>
              <a:rPr lang="en-US" noProof="0"/>
              <a:t>Important Content</a:t>
            </a:r>
          </a:p>
        </p:txBody>
      </p:sp>
      <p:sp>
        <p:nvSpPr>
          <p:cNvPr id="8" name="Picture Placeholder 7">
            <a:extLst>
              <a:ext uri="{FF2B5EF4-FFF2-40B4-BE49-F238E27FC236}">
                <a16:creationId xmlns:a16="http://schemas.microsoft.com/office/drawing/2014/main" id="{1EC81B64-070E-43F3-BCB5-833AB965D638}"/>
              </a:ext>
              <a:ext uri="{C183D7F6-B498-43B3-948B-1728B52AA6E4}">
                <adec:decorative xmlns:adec="http://schemas.microsoft.com/office/drawing/2017/decorative" val="1"/>
              </a:ext>
            </a:extLst>
          </p:cNvPr>
          <p:cNvSpPr>
            <a:spLocks noGrp="1"/>
          </p:cNvSpPr>
          <p:nvPr>
            <p:ph type="pic" sz="quarter" idx="21" hasCustomPrompt="1"/>
          </p:nvPr>
        </p:nvSpPr>
        <p:spPr>
          <a:xfrm>
            <a:off x="548944" y="3717925"/>
            <a:ext cx="914400" cy="930275"/>
          </a:xfrm>
        </p:spPr>
        <p:txBody>
          <a:bodyPr anchor="ctr"/>
          <a:lstStyle>
            <a:lvl1pPr marL="0" indent="0" algn="ctr">
              <a:buNone/>
              <a:defRPr/>
            </a:lvl1pPr>
          </a:lstStyle>
          <a:p>
            <a:r>
              <a:rPr lang="en-US" noProof="0" dirty="0"/>
              <a:t>Icon</a:t>
            </a:r>
          </a:p>
        </p:txBody>
      </p:sp>
      <p:sp>
        <p:nvSpPr>
          <p:cNvPr id="15" name="Slide Number Placeholder 5">
            <a:extLst>
              <a:ext uri="{FF2B5EF4-FFF2-40B4-BE49-F238E27FC236}">
                <a16:creationId xmlns:a16="http://schemas.microsoft.com/office/drawing/2014/main" id="{8D5893EC-1256-429B-9581-379342C2368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404023722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Half Image Multiple images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7315200" y="4176259"/>
            <a:ext cx="4343400" cy="1968280"/>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4" name="Picture Placeholder 8">
            <a:extLst>
              <a:ext uri="{FF2B5EF4-FFF2-40B4-BE49-F238E27FC236}">
                <a16:creationId xmlns:a16="http://schemas.microsoft.com/office/drawing/2014/main" id="{96DE17A8-F4B7-4571-A6E8-FD28BA425B19}"/>
              </a:ext>
              <a:ext uri="{C183D7F6-B498-43B3-948B-1728B52AA6E4}">
                <adec:decorative xmlns:adec="http://schemas.microsoft.com/office/drawing/2017/decorative" val="1"/>
              </a:ext>
            </a:extLst>
          </p:cNvPr>
          <p:cNvSpPr>
            <a:spLocks noGrp="1"/>
          </p:cNvSpPr>
          <p:nvPr>
            <p:ph type="pic" sz="quarter" idx="19" hasCustomPrompt="1"/>
          </p:nvPr>
        </p:nvSpPr>
        <p:spPr>
          <a:xfrm>
            <a:off x="542834" y="1066801"/>
            <a:ext cx="3505199" cy="507773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5" name="Picture Placeholder 8">
            <a:extLst>
              <a:ext uri="{FF2B5EF4-FFF2-40B4-BE49-F238E27FC236}">
                <a16:creationId xmlns:a16="http://schemas.microsoft.com/office/drawing/2014/main" id="{9D9A0502-98A2-467D-BE1C-CE8391C73BF4}"/>
              </a:ext>
              <a:ext uri="{C183D7F6-B498-43B3-948B-1728B52AA6E4}">
                <adec:decorative xmlns:adec="http://schemas.microsoft.com/office/drawing/2017/decorative" val="1"/>
              </a:ext>
            </a:extLst>
          </p:cNvPr>
          <p:cNvSpPr>
            <a:spLocks noGrp="1"/>
          </p:cNvSpPr>
          <p:nvPr>
            <p:ph type="pic" sz="quarter" idx="20" hasCustomPrompt="1"/>
          </p:nvPr>
        </p:nvSpPr>
        <p:spPr>
          <a:xfrm>
            <a:off x="4191000" y="4343400"/>
            <a:ext cx="2743200" cy="180113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6" name="Picture Placeholder 8">
            <a:extLst>
              <a:ext uri="{FF2B5EF4-FFF2-40B4-BE49-F238E27FC236}">
                <a16:creationId xmlns:a16="http://schemas.microsoft.com/office/drawing/2014/main" id="{8298DB4E-3B92-4CA4-852A-9F647E7219A4}"/>
              </a:ext>
              <a:ext uri="{C183D7F6-B498-43B3-948B-1728B52AA6E4}">
                <adec:decorative xmlns:adec="http://schemas.microsoft.com/office/drawing/2017/decorative" val="1"/>
              </a:ext>
            </a:extLst>
          </p:cNvPr>
          <p:cNvSpPr>
            <a:spLocks noGrp="1"/>
          </p:cNvSpPr>
          <p:nvPr>
            <p:ph type="pic" sz="quarter" idx="21" hasCustomPrompt="1"/>
          </p:nvPr>
        </p:nvSpPr>
        <p:spPr>
          <a:xfrm>
            <a:off x="4191000" y="1066801"/>
            <a:ext cx="2743200" cy="3126023"/>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Slide Number Placeholder 5">
            <a:extLst>
              <a:ext uri="{FF2B5EF4-FFF2-40B4-BE49-F238E27FC236}">
                <a16:creationId xmlns:a16="http://schemas.microsoft.com/office/drawing/2014/main" id="{2E528B4D-15E8-4161-96F7-75D0217AD20C}"/>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237571623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Full Image with Top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6745024"/>
          </a:xfrm>
          <a:prstGeom prst="rect">
            <a:avLst/>
          </a:prstGeom>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Slide Number Placeholder 5">
            <a:extLst>
              <a:ext uri="{FF2B5EF4-FFF2-40B4-BE49-F238E27FC236}">
                <a16:creationId xmlns:a16="http://schemas.microsoft.com/office/drawing/2014/main" id="{7C67066A-9B9E-468B-97C6-94BF615FA94E}"/>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2" name="Title 1">
            <a:extLst>
              <a:ext uri="{FF2B5EF4-FFF2-40B4-BE49-F238E27FC236}">
                <a16:creationId xmlns:a16="http://schemas.microsoft.com/office/drawing/2014/main" id="{A82AF7E6-6C19-4A41-BFA5-44C4F2A371E9}"/>
              </a:ext>
            </a:extLst>
          </p:cNvPr>
          <p:cNvSpPr>
            <a:spLocks noGrp="1"/>
          </p:cNvSpPr>
          <p:nvPr>
            <p:ph type="title"/>
          </p:nvPr>
        </p:nvSpPr>
        <p:spPr>
          <a:xfrm>
            <a:off x="548640" y="548640"/>
            <a:ext cx="11106150" cy="518160"/>
          </a:xfrm>
        </p:spPr>
        <p:txBody>
          <a:bodyPr/>
          <a:lstStyle/>
          <a:p>
            <a:r>
              <a:rPr lang="en-US"/>
              <a:t>Click to edit Master title style</a:t>
            </a:r>
          </a:p>
        </p:txBody>
      </p:sp>
    </p:spTree>
    <p:extLst>
      <p:ext uri="{BB962C8B-B14F-4D97-AF65-F5344CB8AC3E}">
        <p14:creationId xmlns:p14="http://schemas.microsoft.com/office/powerpoint/2010/main" val="98561957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dirty="0"/>
              <a:t>Insert Image</a:t>
            </a:r>
            <a:endParaRPr lang="en-GB" dirty="0"/>
          </a:p>
        </p:txBody>
      </p:sp>
      <p:sp>
        <p:nvSpPr>
          <p:cNvPr id="7" name="Slide Number Placeholder 5">
            <a:extLst>
              <a:ext uri="{FF2B5EF4-FFF2-40B4-BE49-F238E27FC236}">
                <a16:creationId xmlns:a16="http://schemas.microsoft.com/office/drawing/2014/main" id="{9FC59837-0A86-4467-BB38-E2AC882F314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2" name="Title 1">
            <a:extLst>
              <a:ext uri="{FF2B5EF4-FFF2-40B4-BE49-F238E27FC236}">
                <a16:creationId xmlns:a16="http://schemas.microsoft.com/office/drawing/2014/main" id="{78857779-E765-4EC2-825C-B8E41285A0C7}"/>
              </a:ext>
            </a:extLst>
          </p:cNvPr>
          <p:cNvSpPr>
            <a:spLocks noGrp="1"/>
          </p:cNvSpPr>
          <p:nvPr>
            <p:ph type="title"/>
          </p:nvPr>
        </p:nvSpPr>
        <p:spPr>
          <a:xfrm>
            <a:off x="548640" y="548640"/>
            <a:ext cx="11106150" cy="518160"/>
          </a:xfrm>
        </p:spPr>
        <p:txBody>
          <a:bodyPr/>
          <a:lstStyle/>
          <a:p>
            <a:r>
              <a:rPr lang="en-US"/>
              <a:t>Click to edit Master title style</a:t>
            </a:r>
          </a:p>
        </p:txBody>
      </p:sp>
    </p:spTree>
    <p:extLst>
      <p:ext uri="{BB962C8B-B14F-4D97-AF65-F5344CB8AC3E}">
        <p14:creationId xmlns:p14="http://schemas.microsoft.com/office/powerpoint/2010/main" val="45527691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dirty="0"/>
              <a:t>Insert Image</a:t>
            </a:r>
            <a:endParaRPr lang="en-GB" dirty="0"/>
          </a:p>
        </p:txBody>
      </p:sp>
      <p:sp>
        <p:nvSpPr>
          <p:cNvPr id="6" name="Text Placeholder 16">
            <a:extLst>
              <a:ext uri="{FF2B5EF4-FFF2-40B4-BE49-F238E27FC236}">
                <a16:creationId xmlns:a16="http://schemas.microsoft.com/office/drawing/2014/main" id="{16932398-C947-4474-88D6-4117EC391CEF}"/>
              </a:ext>
              <a:ext uri="{C183D7F6-B498-43B3-948B-1728B52AA6E4}">
                <adec:decorative xmlns:adec="http://schemas.microsoft.com/office/drawing/2017/decorative" val="1"/>
              </a:ext>
            </a:extLst>
          </p:cNvPr>
          <p:cNvSpPr>
            <a:spLocks noGrp="1"/>
          </p:cNvSpPr>
          <p:nvPr>
            <p:ph type="body" sz="quarter" idx="20" hasCustomPrompt="1"/>
          </p:nvPr>
        </p:nvSpPr>
        <p:spPr>
          <a:xfrm>
            <a:off x="7261801" y="1189969"/>
            <a:ext cx="4389542" cy="4677431"/>
          </a:xfrm>
          <a:solidFill>
            <a:schemeClr val="bg1">
              <a:alpha val="88000"/>
            </a:schemeClr>
          </a:solidFill>
          <a:ln w="28575">
            <a:solidFill>
              <a:schemeClr val="accent2"/>
            </a:solidFill>
          </a:ln>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Content Placeholder 6">
            <a:extLst>
              <a:ext uri="{FF2B5EF4-FFF2-40B4-BE49-F238E27FC236}">
                <a16:creationId xmlns:a16="http://schemas.microsoft.com/office/drawing/2014/main" id="{88FDA84E-9F5D-4D50-8133-68FB098D7135}"/>
              </a:ext>
            </a:extLst>
          </p:cNvPr>
          <p:cNvSpPr>
            <a:spLocks noGrp="1"/>
          </p:cNvSpPr>
          <p:nvPr>
            <p:ph sz="quarter" idx="19" hasCustomPrompt="1"/>
          </p:nvPr>
        </p:nvSpPr>
        <p:spPr>
          <a:xfrm>
            <a:off x="7612321" y="1494770"/>
            <a:ext cx="3688080" cy="3915430"/>
          </a:xfrm>
        </p:spPr>
        <p:txBody>
          <a:bodyPr lIns="91440" rIns="91440">
            <a:normAutofit/>
          </a:bodyPr>
          <a:lstStyle>
            <a:lvl1pPr marL="0" indent="0">
              <a:lnSpc>
                <a:spcPct val="100000"/>
              </a:lnSpc>
              <a:spcBef>
                <a:spcPts val="0"/>
              </a:spcBef>
              <a:spcAft>
                <a:spcPts val="0"/>
              </a:spcAft>
              <a:buNone/>
              <a:defRPr sz="3200"/>
            </a:lvl1pPr>
            <a:lvl2pPr>
              <a:defRPr sz="1600"/>
            </a:lvl2pPr>
            <a:lvl3pPr>
              <a:defRPr sz="1400"/>
            </a:lvl3pPr>
            <a:lvl4pPr>
              <a:defRPr sz="1200"/>
            </a:lvl4pPr>
            <a:lvl5pPr>
              <a:defRPr sz="1200"/>
            </a:lvl5pPr>
          </a:lstStyle>
          <a:p>
            <a:pPr lvl="0"/>
            <a:r>
              <a:rPr lang="en-US" dirty="0"/>
              <a:t>Important Content</a:t>
            </a:r>
            <a:endParaRPr lang="en-GB" dirty="0"/>
          </a:p>
        </p:txBody>
      </p:sp>
      <p:sp>
        <p:nvSpPr>
          <p:cNvPr id="10" name="Slide Number Placeholder 5">
            <a:extLst>
              <a:ext uri="{FF2B5EF4-FFF2-40B4-BE49-F238E27FC236}">
                <a16:creationId xmlns:a16="http://schemas.microsoft.com/office/drawing/2014/main" id="{5AE16EF6-8987-4193-B346-1BEA14401C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2" name="Title 1">
            <a:extLst>
              <a:ext uri="{FF2B5EF4-FFF2-40B4-BE49-F238E27FC236}">
                <a16:creationId xmlns:a16="http://schemas.microsoft.com/office/drawing/2014/main" id="{5E2D4840-4EB5-4438-9A16-D0006A68A19E}"/>
              </a:ext>
            </a:extLst>
          </p:cNvPr>
          <p:cNvSpPr>
            <a:spLocks noGrp="1"/>
          </p:cNvSpPr>
          <p:nvPr>
            <p:ph type="title"/>
          </p:nvPr>
        </p:nvSpPr>
        <p:spPr>
          <a:xfrm>
            <a:off x="548640" y="548640"/>
            <a:ext cx="11106150" cy="641329"/>
          </a:xfrm>
        </p:spPr>
        <p:txBody>
          <a:bodyPr/>
          <a:lstStyle/>
          <a:p>
            <a:r>
              <a:rPr lang="en-US"/>
              <a:t>Click to edit Master title style</a:t>
            </a:r>
          </a:p>
        </p:txBody>
      </p:sp>
    </p:spTree>
    <p:extLst>
      <p:ext uri="{BB962C8B-B14F-4D97-AF65-F5344CB8AC3E}">
        <p14:creationId xmlns:p14="http://schemas.microsoft.com/office/powerpoint/2010/main" val="168443635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2_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noProof="0" dirty="0"/>
              <a:t>Insert Image</a:t>
            </a:r>
          </a:p>
        </p:txBody>
      </p:sp>
      <p:sp>
        <p:nvSpPr>
          <p:cNvPr id="6" name="Text Placeholder 16">
            <a:extLst>
              <a:ext uri="{FF2B5EF4-FFF2-40B4-BE49-F238E27FC236}">
                <a16:creationId xmlns:a16="http://schemas.microsoft.com/office/drawing/2014/main" id="{16932398-C947-4474-88D6-4117EC391CEF}"/>
              </a:ext>
              <a:ext uri="{C183D7F6-B498-43B3-948B-1728B52AA6E4}">
                <adec:decorative xmlns:adec="http://schemas.microsoft.com/office/drawing/2017/decorative" val="1"/>
              </a:ext>
            </a:extLst>
          </p:cNvPr>
          <p:cNvSpPr>
            <a:spLocks noGrp="1"/>
          </p:cNvSpPr>
          <p:nvPr>
            <p:ph type="body" sz="quarter" idx="20" hasCustomPrompt="1"/>
          </p:nvPr>
        </p:nvSpPr>
        <p:spPr>
          <a:xfrm>
            <a:off x="552269" y="1189969"/>
            <a:ext cx="4389542" cy="4677431"/>
          </a:xfrm>
          <a:solidFill>
            <a:schemeClr val="accent2">
              <a:alpha val="88000"/>
            </a:schemeClr>
          </a:solidFill>
          <a:ln w="28575">
            <a:solidFill>
              <a:schemeClr val="accent2"/>
            </a:solidFill>
          </a:ln>
          <a:effectLst/>
        </p:spPr>
        <p:txBody>
          <a:bodyPr/>
          <a:lstStyle>
            <a:lvl1pPr marL="0" indent="0">
              <a:buNone/>
              <a:defRPr>
                <a:solidFill>
                  <a:schemeClr val="tx1">
                    <a:alpha val="0"/>
                  </a:schemeClr>
                </a:solidFill>
              </a:defRPr>
            </a:lvl1pPr>
          </a:lstStyle>
          <a:p>
            <a:pPr lvl="0"/>
            <a:r>
              <a:rPr lang="en-US" noProof="0"/>
              <a:t>I</a:t>
            </a:r>
          </a:p>
        </p:txBody>
      </p:sp>
      <p:sp>
        <p:nvSpPr>
          <p:cNvPr id="7" name="Content Placeholder 6">
            <a:extLst>
              <a:ext uri="{FF2B5EF4-FFF2-40B4-BE49-F238E27FC236}">
                <a16:creationId xmlns:a16="http://schemas.microsoft.com/office/drawing/2014/main" id="{88FDA84E-9F5D-4D50-8133-68FB098D7135}"/>
              </a:ext>
            </a:extLst>
          </p:cNvPr>
          <p:cNvSpPr>
            <a:spLocks noGrp="1"/>
          </p:cNvSpPr>
          <p:nvPr>
            <p:ph sz="quarter" idx="19" hasCustomPrompt="1"/>
          </p:nvPr>
        </p:nvSpPr>
        <p:spPr>
          <a:xfrm>
            <a:off x="902789" y="1494770"/>
            <a:ext cx="3688080" cy="3915430"/>
          </a:xfrm>
        </p:spPr>
        <p:txBody>
          <a:bodyPr lIns="91440" rIns="91440">
            <a:normAutofit/>
          </a:bodyPr>
          <a:lstStyle>
            <a:lvl1pPr marL="0" indent="0">
              <a:lnSpc>
                <a:spcPct val="100000"/>
              </a:lnSpc>
              <a:spcBef>
                <a:spcPts val="0"/>
              </a:spcBef>
              <a:spcAft>
                <a:spcPts val="0"/>
              </a:spcAft>
              <a:buNone/>
              <a:defRPr sz="3200">
                <a:solidFill>
                  <a:schemeClr val="bg1"/>
                </a:solidFill>
              </a:defRPr>
            </a:lvl1pPr>
            <a:lvl2pPr>
              <a:defRPr sz="1600"/>
            </a:lvl2pPr>
            <a:lvl3pPr>
              <a:defRPr sz="1400"/>
            </a:lvl3pPr>
            <a:lvl4pPr>
              <a:defRPr sz="1200"/>
            </a:lvl4pPr>
            <a:lvl5pPr>
              <a:defRPr sz="1200"/>
            </a:lvl5pPr>
          </a:lstStyle>
          <a:p>
            <a:pPr lvl="0"/>
            <a:r>
              <a:rPr lang="en-US" noProof="0"/>
              <a:t>Important Content</a:t>
            </a:r>
          </a:p>
        </p:txBody>
      </p:sp>
      <p:sp>
        <p:nvSpPr>
          <p:cNvPr id="10" name="Slide Number Placeholder 5">
            <a:extLst>
              <a:ext uri="{FF2B5EF4-FFF2-40B4-BE49-F238E27FC236}">
                <a16:creationId xmlns:a16="http://schemas.microsoft.com/office/drawing/2014/main" id="{1AC89BA5-7D71-4838-92DC-A9DD44EC0557}"/>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2" name="Title 1">
            <a:extLst>
              <a:ext uri="{FF2B5EF4-FFF2-40B4-BE49-F238E27FC236}">
                <a16:creationId xmlns:a16="http://schemas.microsoft.com/office/drawing/2014/main" id="{75614DBA-0879-4C83-B4B4-EECB085A204E}"/>
              </a:ext>
            </a:extLst>
          </p:cNvPr>
          <p:cNvSpPr>
            <a:spLocks noGrp="1"/>
          </p:cNvSpPr>
          <p:nvPr>
            <p:ph type="title"/>
          </p:nvPr>
        </p:nvSpPr>
        <p:spPr>
          <a:xfrm>
            <a:off x="548640" y="548640"/>
            <a:ext cx="11106150" cy="441960"/>
          </a:xfrm>
        </p:spPr>
        <p:txBody>
          <a:bodyPr/>
          <a:lstStyle/>
          <a:p>
            <a:r>
              <a:rPr lang="en-US"/>
              <a:t>Click to edit Master title style</a:t>
            </a:r>
          </a:p>
        </p:txBody>
      </p:sp>
    </p:spTree>
    <p:extLst>
      <p:ext uri="{BB962C8B-B14F-4D97-AF65-F5344CB8AC3E}">
        <p14:creationId xmlns:p14="http://schemas.microsoft.com/office/powerpoint/2010/main" val="198179817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_Title Subtitle Content and half Image_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021648"/>
            <a:ext cx="5090157" cy="1884265"/>
          </a:xfrm>
        </p:spPr>
        <p:txBody>
          <a:bodyPr lIns="91440" rIns="9144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3429000"/>
            <a:ext cx="5090157" cy="424732"/>
          </a:xfrm>
          <a:noFill/>
        </p:spPr>
        <p:txBody>
          <a:bodyPr wrap="square" lIns="91440" rIns="91440">
            <a:spAutoFit/>
          </a:bodyPr>
          <a:lstStyle>
            <a:lvl1pPr marL="0" indent="0">
              <a:buNone/>
              <a:defRPr sz="2400" b="1">
                <a:solidFill>
                  <a:schemeClr val="tx2"/>
                </a:solidFill>
              </a:defRPr>
            </a:lvl1pPr>
          </a:lstStyle>
          <a:p>
            <a:pPr lvl="0"/>
            <a:r>
              <a:rPr lang="en-US" noProof="0"/>
              <a:t>ADD ADDITIONAL TEXT </a:t>
            </a:r>
          </a:p>
        </p:txBody>
      </p:sp>
      <p:sp>
        <p:nvSpPr>
          <p:cNvPr id="12" name="Content Placeholder 6">
            <a:extLst>
              <a:ext uri="{FF2B5EF4-FFF2-40B4-BE49-F238E27FC236}">
                <a16:creationId xmlns:a16="http://schemas.microsoft.com/office/drawing/2014/main" id="{2E79C3B8-3CB6-4D76-8182-4489C35C869A}"/>
              </a:ext>
            </a:extLst>
          </p:cNvPr>
          <p:cNvSpPr>
            <a:spLocks noGrp="1"/>
          </p:cNvSpPr>
          <p:nvPr>
            <p:ph sz="quarter" idx="19"/>
          </p:nvPr>
        </p:nvSpPr>
        <p:spPr>
          <a:xfrm>
            <a:off x="6527803" y="4021648"/>
            <a:ext cx="5090157" cy="1884265"/>
          </a:xfrm>
        </p:spPr>
        <p:txBody>
          <a:bodyPr lIns="91440" rIns="9144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7">
            <a:extLst>
              <a:ext uri="{FF2B5EF4-FFF2-40B4-BE49-F238E27FC236}">
                <a16:creationId xmlns:a16="http://schemas.microsoft.com/office/drawing/2014/main" id="{0CBC5711-960A-4093-BF8D-E1FB5C4179A9}"/>
              </a:ext>
            </a:extLst>
          </p:cNvPr>
          <p:cNvSpPr>
            <a:spLocks noGrp="1"/>
          </p:cNvSpPr>
          <p:nvPr>
            <p:ph type="body" sz="quarter" idx="20" hasCustomPrompt="1"/>
          </p:nvPr>
        </p:nvSpPr>
        <p:spPr>
          <a:xfrm>
            <a:off x="6527803" y="3429000"/>
            <a:ext cx="5090157" cy="424732"/>
          </a:xfrm>
          <a:noFill/>
        </p:spPr>
        <p:txBody>
          <a:bodyPr wrap="square" lIns="91440" rIns="91440">
            <a:spAutoFit/>
          </a:bodyPr>
          <a:lstStyle>
            <a:lvl1pPr marL="0" indent="0">
              <a:buNone/>
              <a:defRPr sz="2400" b="1">
                <a:solidFill>
                  <a:schemeClr val="accent2"/>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423061"/>
            <a:ext cx="711197" cy="723544"/>
          </a:xfrm>
        </p:spPr>
        <p:txBody>
          <a:bodyPr anchor="ctr"/>
          <a:lstStyle>
            <a:lvl1pPr marL="0" indent="0" algn="ctr">
              <a:buNone/>
              <a:defRPr/>
            </a:lvl1pPr>
          </a:lstStyle>
          <a:p>
            <a:r>
              <a:rPr lang="en-US" noProof="0" dirty="0"/>
              <a:t>Icon</a:t>
            </a:r>
          </a:p>
        </p:txBody>
      </p:sp>
      <p:sp>
        <p:nvSpPr>
          <p:cNvPr id="15" name="Picture Placeholder 7">
            <a:extLst>
              <a:ext uri="{FF2B5EF4-FFF2-40B4-BE49-F238E27FC236}">
                <a16:creationId xmlns:a16="http://schemas.microsoft.com/office/drawing/2014/main" id="{6C4C965C-0B8E-48F5-AAAC-C3237DCB2911}"/>
              </a:ext>
              <a:ext uri="{C183D7F6-B498-43B3-948B-1728B52AA6E4}">
                <adec:decorative xmlns:adec="http://schemas.microsoft.com/office/drawing/2017/decorative" val="1"/>
              </a:ext>
            </a:extLst>
          </p:cNvPr>
          <p:cNvSpPr>
            <a:spLocks noGrp="1"/>
          </p:cNvSpPr>
          <p:nvPr>
            <p:ph type="pic" sz="quarter" idx="22" hasCustomPrompt="1"/>
          </p:nvPr>
        </p:nvSpPr>
        <p:spPr>
          <a:xfrm>
            <a:off x="6527803" y="2423061"/>
            <a:ext cx="711197" cy="723544"/>
          </a:xfrm>
        </p:spPr>
        <p:txBody>
          <a:bodyPr anchor="ctr"/>
          <a:lstStyle>
            <a:lvl1pPr marL="0" indent="0" algn="ctr">
              <a:buNone/>
              <a:defRPr/>
            </a:lvl1pPr>
          </a:lstStyle>
          <a:p>
            <a:r>
              <a:rPr lang="en-US" noProof="0" dirty="0"/>
              <a:t>Icon</a:t>
            </a:r>
          </a:p>
        </p:txBody>
      </p:sp>
      <p:sp>
        <p:nvSpPr>
          <p:cNvPr id="17" name="Slide Number Placeholder 5">
            <a:extLst>
              <a:ext uri="{FF2B5EF4-FFF2-40B4-BE49-F238E27FC236}">
                <a16:creationId xmlns:a16="http://schemas.microsoft.com/office/drawing/2014/main" id="{C94646A1-59D8-49D7-B0E1-B7771AB22D4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410820467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_Title Subtitle Content and half Image_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021648"/>
            <a:ext cx="3474720" cy="1884265"/>
          </a:xfrm>
        </p:spPr>
        <p:txBody>
          <a:bodyPr lIns="91440" rIns="9144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3429000"/>
            <a:ext cx="3474720" cy="424732"/>
          </a:xfrm>
          <a:noFill/>
        </p:spPr>
        <p:txBody>
          <a:bodyPr wrap="square" lIns="91440" rIns="91440">
            <a:noAutofit/>
          </a:bodyPr>
          <a:lstStyle>
            <a:lvl1pPr marL="0" indent="0">
              <a:buNone/>
              <a:defRPr sz="2400" b="1">
                <a:solidFill>
                  <a:schemeClr val="tx2"/>
                </a:solidFill>
              </a:defRPr>
            </a:lvl1pPr>
          </a:lstStyle>
          <a:p>
            <a:pPr lvl="0"/>
            <a:r>
              <a:rPr lang="en-US" noProof="0"/>
              <a:t>ADD ADDITIONAL TEXT </a:t>
            </a:r>
          </a:p>
        </p:txBody>
      </p:sp>
      <p:sp>
        <p:nvSpPr>
          <p:cNvPr id="12" name="Content Placeholder 6">
            <a:extLst>
              <a:ext uri="{FF2B5EF4-FFF2-40B4-BE49-F238E27FC236}">
                <a16:creationId xmlns:a16="http://schemas.microsoft.com/office/drawing/2014/main" id="{2E79C3B8-3CB6-4D76-8182-4489C35C869A}"/>
              </a:ext>
            </a:extLst>
          </p:cNvPr>
          <p:cNvSpPr>
            <a:spLocks noGrp="1"/>
          </p:cNvSpPr>
          <p:nvPr>
            <p:ph sz="quarter" idx="19"/>
          </p:nvPr>
        </p:nvSpPr>
        <p:spPr>
          <a:xfrm>
            <a:off x="4358640" y="4021648"/>
            <a:ext cx="3474720" cy="1884265"/>
          </a:xfrm>
        </p:spPr>
        <p:txBody>
          <a:bodyPr lIns="91440" rIns="9144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7">
            <a:extLst>
              <a:ext uri="{FF2B5EF4-FFF2-40B4-BE49-F238E27FC236}">
                <a16:creationId xmlns:a16="http://schemas.microsoft.com/office/drawing/2014/main" id="{0CBC5711-960A-4093-BF8D-E1FB5C4179A9}"/>
              </a:ext>
            </a:extLst>
          </p:cNvPr>
          <p:cNvSpPr>
            <a:spLocks noGrp="1"/>
          </p:cNvSpPr>
          <p:nvPr>
            <p:ph type="body" sz="quarter" idx="20" hasCustomPrompt="1"/>
          </p:nvPr>
        </p:nvSpPr>
        <p:spPr>
          <a:xfrm>
            <a:off x="4358640" y="3429000"/>
            <a:ext cx="3474720" cy="424732"/>
          </a:xfrm>
          <a:noFill/>
        </p:spPr>
        <p:txBody>
          <a:bodyPr wrap="square" lIns="91440" rIns="91440">
            <a:noAutofit/>
          </a:bodyPr>
          <a:lstStyle>
            <a:lvl1pPr marL="0" indent="0">
              <a:buNone/>
              <a:defRPr sz="2400" b="1">
                <a:solidFill>
                  <a:schemeClr val="accent5"/>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423061"/>
            <a:ext cx="711197" cy="723544"/>
          </a:xfrm>
        </p:spPr>
        <p:txBody>
          <a:bodyPr anchor="ctr"/>
          <a:lstStyle>
            <a:lvl1pPr marL="0" indent="0" algn="ctr">
              <a:buNone/>
              <a:defRPr/>
            </a:lvl1pPr>
          </a:lstStyle>
          <a:p>
            <a:r>
              <a:rPr lang="en-US" noProof="0" dirty="0"/>
              <a:t>Icon</a:t>
            </a:r>
          </a:p>
        </p:txBody>
      </p:sp>
      <p:sp>
        <p:nvSpPr>
          <p:cNvPr id="15" name="Picture Placeholder 7">
            <a:extLst>
              <a:ext uri="{FF2B5EF4-FFF2-40B4-BE49-F238E27FC236}">
                <a16:creationId xmlns:a16="http://schemas.microsoft.com/office/drawing/2014/main" id="{6C4C965C-0B8E-48F5-AAAC-C3237DCB2911}"/>
              </a:ext>
              <a:ext uri="{C183D7F6-B498-43B3-948B-1728B52AA6E4}">
                <adec:decorative xmlns:adec="http://schemas.microsoft.com/office/drawing/2017/decorative" val="1"/>
              </a:ext>
            </a:extLst>
          </p:cNvPr>
          <p:cNvSpPr>
            <a:spLocks noGrp="1"/>
          </p:cNvSpPr>
          <p:nvPr>
            <p:ph type="pic" sz="quarter" idx="22" hasCustomPrompt="1"/>
          </p:nvPr>
        </p:nvSpPr>
        <p:spPr>
          <a:xfrm>
            <a:off x="4358640" y="2423061"/>
            <a:ext cx="711197" cy="723544"/>
          </a:xfrm>
        </p:spPr>
        <p:txBody>
          <a:bodyPr anchor="ctr"/>
          <a:lstStyle>
            <a:lvl1pPr marL="0" indent="0" algn="ctr">
              <a:buNone/>
              <a:defRPr/>
            </a:lvl1pPr>
          </a:lstStyle>
          <a:p>
            <a:r>
              <a:rPr lang="en-US" noProof="0" dirty="0"/>
              <a:t>Icon</a:t>
            </a:r>
          </a:p>
        </p:txBody>
      </p:sp>
      <p:sp>
        <p:nvSpPr>
          <p:cNvPr id="16" name="Content Placeholder 6">
            <a:extLst>
              <a:ext uri="{FF2B5EF4-FFF2-40B4-BE49-F238E27FC236}">
                <a16:creationId xmlns:a16="http://schemas.microsoft.com/office/drawing/2014/main" id="{F4C1E55C-86D8-4053-9865-59D5B4F8A350}"/>
              </a:ext>
            </a:extLst>
          </p:cNvPr>
          <p:cNvSpPr>
            <a:spLocks noGrp="1"/>
          </p:cNvSpPr>
          <p:nvPr>
            <p:ph sz="quarter" idx="23"/>
          </p:nvPr>
        </p:nvSpPr>
        <p:spPr>
          <a:xfrm>
            <a:off x="8168640" y="4021648"/>
            <a:ext cx="3474720" cy="1884265"/>
          </a:xfrm>
        </p:spPr>
        <p:txBody>
          <a:bodyPr lIns="91440" rIns="9144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3B68B60C-9D86-4961-A5CE-AB650CA3364D}"/>
              </a:ext>
            </a:extLst>
          </p:cNvPr>
          <p:cNvSpPr>
            <a:spLocks noGrp="1"/>
          </p:cNvSpPr>
          <p:nvPr>
            <p:ph type="body" sz="quarter" idx="24" hasCustomPrompt="1"/>
          </p:nvPr>
        </p:nvSpPr>
        <p:spPr>
          <a:xfrm>
            <a:off x="8168640" y="3429000"/>
            <a:ext cx="3474720" cy="424732"/>
          </a:xfrm>
          <a:noFill/>
        </p:spPr>
        <p:txBody>
          <a:bodyPr wrap="square" lIns="91440" rIns="91440">
            <a:noAutofit/>
          </a:bodyPr>
          <a:lstStyle>
            <a:lvl1pPr marL="0" indent="0">
              <a:buNone/>
              <a:defRPr sz="2400" b="1">
                <a:solidFill>
                  <a:schemeClr val="accent2"/>
                </a:solidFill>
              </a:defRPr>
            </a:lvl1pPr>
          </a:lstStyle>
          <a:p>
            <a:pPr lvl="0"/>
            <a:r>
              <a:rPr lang="en-US" noProof="0"/>
              <a:t>ADD ADDITIONAL TEXT </a:t>
            </a:r>
          </a:p>
        </p:txBody>
      </p:sp>
      <p:sp>
        <p:nvSpPr>
          <p:cNvPr id="19" name="Picture Placeholder 7">
            <a:extLst>
              <a:ext uri="{FF2B5EF4-FFF2-40B4-BE49-F238E27FC236}">
                <a16:creationId xmlns:a16="http://schemas.microsoft.com/office/drawing/2014/main" id="{AFE200E7-D3F0-41C3-92B0-E09677035AD0}"/>
              </a:ext>
              <a:ext uri="{C183D7F6-B498-43B3-948B-1728B52AA6E4}">
                <adec:decorative xmlns:adec="http://schemas.microsoft.com/office/drawing/2017/decorative" val="1"/>
              </a:ext>
            </a:extLst>
          </p:cNvPr>
          <p:cNvSpPr>
            <a:spLocks noGrp="1"/>
          </p:cNvSpPr>
          <p:nvPr>
            <p:ph type="pic" sz="quarter" idx="25" hasCustomPrompt="1"/>
          </p:nvPr>
        </p:nvSpPr>
        <p:spPr>
          <a:xfrm>
            <a:off x="8168336" y="2423061"/>
            <a:ext cx="711197" cy="723544"/>
          </a:xfrm>
        </p:spPr>
        <p:txBody>
          <a:bodyPr anchor="ctr"/>
          <a:lstStyle>
            <a:lvl1pPr marL="0" indent="0" algn="ctr">
              <a:buNone/>
              <a:defRPr/>
            </a:lvl1pPr>
          </a:lstStyle>
          <a:p>
            <a:r>
              <a:rPr lang="en-US" noProof="0" dirty="0"/>
              <a:t>Icon</a:t>
            </a:r>
          </a:p>
        </p:txBody>
      </p:sp>
      <p:sp>
        <p:nvSpPr>
          <p:cNvPr id="21" name="Slide Number Placeholder 5">
            <a:extLst>
              <a:ext uri="{FF2B5EF4-FFF2-40B4-BE49-F238E27FC236}">
                <a16:creationId xmlns:a16="http://schemas.microsoft.com/office/drawing/2014/main" id="{520633DF-6AFD-4B07-9AFD-09317A9CC680}"/>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308093271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Icon Content 2 row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5562600" y="2438400"/>
            <a:ext cx="5901458" cy="975260"/>
          </a:xfrm>
        </p:spPr>
        <p:txBody>
          <a:bodyPr lIns="91440" rIns="91440" anchor="ctr">
            <a:noAutofit/>
          </a:bodyPr>
          <a:lstStyle>
            <a:lvl1pPr>
              <a:defRPr/>
            </a:lvl1pPr>
          </a:lstStyle>
          <a:p>
            <a:pPr lvl="0"/>
            <a:r>
              <a:rPr lang="en-US" noProof="0"/>
              <a:t>Description text </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524000" y="2713664"/>
            <a:ext cx="3474720" cy="424732"/>
          </a:xfrm>
          <a:noFill/>
        </p:spPr>
        <p:txBody>
          <a:bodyPr wrap="square" lIns="91440" rIns="91440">
            <a:noAutofit/>
          </a:bodyPr>
          <a:lstStyle>
            <a:lvl1pPr marL="0" indent="0">
              <a:buNone/>
              <a:defRPr sz="2400" b="1">
                <a:solidFill>
                  <a:schemeClr val="tx2"/>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564258"/>
            <a:ext cx="711197" cy="723544"/>
          </a:xfrm>
        </p:spPr>
        <p:txBody>
          <a:bodyPr anchor="ctr"/>
          <a:lstStyle>
            <a:lvl1pPr marL="0" indent="0" algn="ctr">
              <a:buNone/>
              <a:defRPr/>
            </a:lvl1pPr>
          </a:lstStyle>
          <a:p>
            <a:r>
              <a:rPr lang="en-US" noProof="0" dirty="0"/>
              <a:t>Icon</a:t>
            </a:r>
          </a:p>
        </p:txBody>
      </p:sp>
      <p:sp>
        <p:nvSpPr>
          <p:cNvPr id="20" name="Content Placeholder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5562600" y="4391622"/>
            <a:ext cx="5901458" cy="975260"/>
          </a:xfrm>
        </p:spPr>
        <p:txBody>
          <a:bodyPr lIns="91440" rIns="91440" anchor="ctr">
            <a:noAutofit/>
          </a:bodyPr>
          <a:lstStyle>
            <a:lvl1pPr>
              <a:defRPr/>
            </a:lvl1pPr>
          </a:lstStyle>
          <a:p>
            <a:pPr lvl="0"/>
            <a:r>
              <a:rPr lang="en-US" noProof="0"/>
              <a:t>Description text </a:t>
            </a:r>
          </a:p>
        </p:txBody>
      </p:sp>
      <p:sp>
        <p:nvSpPr>
          <p:cNvPr id="21" name="Text Placeholder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1524000" y="4666886"/>
            <a:ext cx="3474720" cy="424732"/>
          </a:xfrm>
          <a:noFill/>
        </p:spPr>
        <p:txBody>
          <a:bodyPr wrap="square" lIns="91440" rIns="91440">
            <a:noAutofit/>
          </a:bodyPr>
          <a:lstStyle>
            <a:lvl1pPr marL="0" indent="0">
              <a:buNone/>
              <a:defRPr sz="2400" b="1">
                <a:solidFill>
                  <a:schemeClr val="accent5"/>
                </a:solidFill>
              </a:defRPr>
            </a:lvl1pPr>
          </a:lstStyle>
          <a:p>
            <a:pPr lvl="0"/>
            <a:r>
              <a:rPr lang="en-US" noProof="0"/>
              <a:t>ADD ADDITIONAL TEXT </a:t>
            </a:r>
          </a:p>
        </p:txBody>
      </p:sp>
      <p:sp>
        <p:nvSpPr>
          <p:cNvPr id="22" name="Picture Placeholder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548944" y="4517480"/>
            <a:ext cx="711197" cy="723544"/>
          </a:xfrm>
        </p:spPr>
        <p:txBody>
          <a:bodyPr anchor="ctr"/>
          <a:lstStyle>
            <a:lvl1pPr marL="0" indent="0" algn="ctr">
              <a:buNone/>
              <a:defRPr/>
            </a:lvl1pPr>
          </a:lstStyle>
          <a:p>
            <a:r>
              <a:rPr lang="en-US" noProof="0" dirty="0"/>
              <a:t>Icon</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389929811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Icon Content 3 row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5562600" y="2423061"/>
            <a:ext cx="5901458" cy="1005939"/>
          </a:xfrm>
        </p:spPr>
        <p:txBody>
          <a:bodyPr lIns="91440" rIns="91440"/>
          <a:lstStyle>
            <a:lvl1pPr>
              <a:defRPr/>
            </a:lvl1pPr>
          </a:lstStyle>
          <a:p>
            <a:pPr lvl="0"/>
            <a:r>
              <a:rPr lang="en-US" noProof="0"/>
              <a:t>Description text </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524000" y="2713664"/>
            <a:ext cx="3810000" cy="424732"/>
          </a:xfrm>
          <a:noFill/>
        </p:spPr>
        <p:txBody>
          <a:bodyPr wrap="square" lIns="91440" rIns="91440" anchor="ctr">
            <a:spAutoFit/>
          </a:bodyPr>
          <a:lstStyle>
            <a:lvl1pPr marL="0" indent="0">
              <a:buNone/>
              <a:defRPr sz="2400" b="1">
                <a:solidFill>
                  <a:schemeClr val="tx2"/>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564258"/>
            <a:ext cx="711197" cy="723544"/>
          </a:xfrm>
        </p:spPr>
        <p:txBody>
          <a:bodyPr anchor="ctr"/>
          <a:lstStyle>
            <a:lvl1pPr marL="0" indent="0" algn="ctr">
              <a:buNone/>
              <a:defRPr/>
            </a:lvl1pPr>
          </a:lstStyle>
          <a:p>
            <a:r>
              <a:rPr lang="en-US" noProof="0" dirty="0"/>
              <a:t>Icon</a:t>
            </a:r>
          </a:p>
        </p:txBody>
      </p:sp>
      <p:sp>
        <p:nvSpPr>
          <p:cNvPr id="20" name="Content Placeholder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5562600" y="3556396"/>
            <a:ext cx="5901458" cy="1005939"/>
          </a:xfrm>
        </p:spPr>
        <p:txBody>
          <a:bodyPr lIns="91440" rIns="91440"/>
          <a:lstStyle>
            <a:lvl1pPr>
              <a:defRPr/>
            </a:lvl1pPr>
          </a:lstStyle>
          <a:p>
            <a:pPr lvl="0"/>
            <a:r>
              <a:rPr lang="en-US" noProof="0"/>
              <a:t>Description text </a:t>
            </a:r>
          </a:p>
        </p:txBody>
      </p:sp>
      <p:sp>
        <p:nvSpPr>
          <p:cNvPr id="21" name="Text Placeholder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1524000" y="3846999"/>
            <a:ext cx="3810000" cy="424732"/>
          </a:xfrm>
          <a:noFill/>
        </p:spPr>
        <p:txBody>
          <a:bodyPr wrap="square" lIns="91440" rIns="91440" anchor="ctr">
            <a:spAutoFit/>
          </a:bodyPr>
          <a:lstStyle>
            <a:lvl1pPr marL="0" indent="0">
              <a:buNone/>
              <a:defRPr sz="2400" b="1">
                <a:solidFill>
                  <a:schemeClr val="accent5"/>
                </a:solidFill>
              </a:defRPr>
            </a:lvl1pPr>
          </a:lstStyle>
          <a:p>
            <a:pPr lvl="0"/>
            <a:r>
              <a:rPr lang="en-US" noProof="0"/>
              <a:t>ADD ADDITIONAL TEXT </a:t>
            </a:r>
          </a:p>
        </p:txBody>
      </p:sp>
      <p:sp>
        <p:nvSpPr>
          <p:cNvPr id="22" name="Picture Placeholder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548944" y="3697593"/>
            <a:ext cx="711197" cy="723544"/>
          </a:xfrm>
        </p:spPr>
        <p:txBody>
          <a:bodyPr anchor="ctr"/>
          <a:lstStyle>
            <a:lvl1pPr marL="0" indent="0" algn="ctr">
              <a:buNone/>
              <a:defRPr/>
            </a:lvl1pPr>
          </a:lstStyle>
          <a:p>
            <a:r>
              <a:rPr lang="en-US" noProof="0" dirty="0"/>
              <a:t>Icon</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13" name="Content Placeholder 6">
            <a:extLst>
              <a:ext uri="{FF2B5EF4-FFF2-40B4-BE49-F238E27FC236}">
                <a16:creationId xmlns:a16="http://schemas.microsoft.com/office/drawing/2014/main" id="{3FD6DDB9-4D92-43F8-B746-ABBAB109CA1E}"/>
              </a:ext>
            </a:extLst>
          </p:cNvPr>
          <p:cNvSpPr>
            <a:spLocks noGrp="1"/>
          </p:cNvSpPr>
          <p:nvPr>
            <p:ph sz="quarter" idx="25" hasCustomPrompt="1"/>
          </p:nvPr>
        </p:nvSpPr>
        <p:spPr>
          <a:xfrm>
            <a:off x="5562600" y="4689732"/>
            <a:ext cx="5901458" cy="1005939"/>
          </a:xfrm>
        </p:spPr>
        <p:txBody>
          <a:bodyPr lIns="91440" rIns="91440"/>
          <a:lstStyle>
            <a:lvl1pPr>
              <a:defRPr/>
            </a:lvl1pPr>
          </a:lstStyle>
          <a:p>
            <a:pPr lvl="0"/>
            <a:r>
              <a:rPr lang="en-US" noProof="0"/>
              <a:t>Description text </a:t>
            </a:r>
          </a:p>
        </p:txBody>
      </p:sp>
      <p:sp>
        <p:nvSpPr>
          <p:cNvPr id="17" name="Text Placeholder 7">
            <a:extLst>
              <a:ext uri="{FF2B5EF4-FFF2-40B4-BE49-F238E27FC236}">
                <a16:creationId xmlns:a16="http://schemas.microsoft.com/office/drawing/2014/main" id="{13E2F95F-BD26-4AA8-941E-3993C9F1DBBC}"/>
              </a:ext>
            </a:extLst>
          </p:cNvPr>
          <p:cNvSpPr>
            <a:spLocks noGrp="1"/>
          </p:cNvSpPr>
          <p:nvPr>
            <p:ph type="body" sz="quarter" idx="26" hasCustomPrompt="1"/>
          </p:nvPr>
        </p:nvSpPr>
        <p:spPr>
          <a:xfrm>
            <a:off x="1524000" y="4980335"/>
            <a:ext cx="3810000" cy="424732"/>
          </a:xfrm>
          <a:noFill/>
        </p:spPr>
        <p:txBody>
          <a:bodyPr wrap="square" lIns="91440" rIns="91440" anchor="ctr">
            <a:spAutoFit/>
          </a:bodyPr>
          <a:lstStyle>
            <a:lvl1pPr marL="0" indent="0">
              <a:buNone/>
              <a:defRPr sz="2400" b="1">
                <a:solidFill>
                  <a:schemeClr val="accent6"/>
                </a:solidFill>
              </a:defRPr>
            </a:lvl1pPr>
          </a:lstStyle>
          <a:p>
            <a:pPr lvl="0"/>
            <a:r>
              <a:rPr lang="en-US" noProof="0"/>
              <a:t>ADD ADDITIONAL TEXT </a:t>
            </a:r>
          </a:p>
        </p:txBody>
      </p:sp>
      <p:sp>
        <p:nvSpPr>
          <p:cNvPr id="19" name="Picture Placeholder 7">
            <a:extLst>
              <a:ext uri="{FF2B5EF4-FFF2-40B4-BE49-F238E27FC236}">
                <a16:creationId xmlns:a16="http://schemas.microsoft.com/office/drawing/2014/main" id="{68F52DD2-B3F0-4652-8C7B-96406F99FC14}"/>
              </a:ext>
              <a:ext uri="{C183D7F6-B498-43B3-948B-1728B52AA6E4}">
                <adec:decorative xmlns:adec="http://schemas.microsoft.com/office/drawing/2017/decorative" val="1"/>
              </a:ext>
            </a:extLst>
          </p:cNvPr>
          <p:cNvSpPr>
            <a:spLocks noGrp="1"/>
          </p:cNvSpPr>
          <p:nvPr>
            <p:ph type="pic" sz="quarter" idx="27" hasCustomPrompt="1"/>
          </p:nvPr>
        </p:nvSpPr>
        <p:spPr>
          <a:xfrm>
            <a:off x="548944" y="4830929"/>
            <a:ext cx="711197" cy="723544"/>
          </a:xfrm>
        </p:spPr>
        <p:txBody>
          <a:bodyPr anchor="ctr"/>
          <a:lstStyle>
            <a:lvl1pPr marL="0" indent="0" algn="ctr">
              <a:buNone/>
              <a:defRPr/>
            </a:lvl1pPr>
          </a:lstStyle>
          <a:p>
            <a:r>
              <a:rPr lang="en-US" noProof="0" dirty="0"/>
              <a:t>Icon</a:t>
            </a:r>
          </a:p>
        </p:txBody>
      </p:sp>
    </p:spTree>
    <p:extLst>
      <p:ext uri="{BB962C8B-B14F-4D97-AF65-F5344CB8AC3E}">
        <p14:creationId xmlns:p14="http://schemas.microsoft.com/office/powerpoint/2010/main" val="91850089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Divider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0C00A69-6129-E54C-B138-69D96462CE83}"/>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6682850 w 12192000"/>
              <a:gd name="connsiteY3" fmla="*/ 6858000 h 6858000"/>
              <a:gd name="connsiteX4" fmla="*/ 6682850 w 12192000"/>
              <a:gd name="connsiteY4" fmla="*/ 3259237 h 6858000"/>
              <a:gd name="connsiteX5" fmla="*/ 838200 w 12192000"/>
              <a:gd name="connsiteY5" fmla="*/ 3259237 h 6858000"/>
              <a:gd name="connsiteX6" fmla="*/ 8382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6682850" y="6858000"/>
                </a:lnTo>
                <a:lnTo>
                  <a:pt x="6682850" y="3259237"/>
                </a:lnTo>
                <a:lnTo>
                  <a:pt x="838200" y="3259237"/>
                </a:lnTo>
                <a:lnTo>
                  <a:pt x="838200" y="6858000"/>
                </a:lnTo>
                <a:lnTo>
                  <a:pt x="0" y="6858000"/>
                </a:lnTo>
                <a:close/>
              </a:path>
            </a:pathLst>
          </a:custGeom>
          <a:solidFill>
            <a:schemeClr val="bg1">
              <a:lumMod val="95000"/>
            </a:schemeClr>
          </a:solidFill>
        </p:spPr>
        <p:txBody>
          <a:bodyPr wrap="square" anchor="t">
            <a:noAutofit/>
          </a:bodyPr>
          <a:lstStyle>
            <a:lvl1pPr marL="0" indent="0" algn="ctr">
              <a:buNone/>
              <a:defRPr sz="1400"/>
            </a:lvl1pPr>
          </a:lstStyle>
          <a:p>
            <a:r>
              <a:rPr lang="en-US"/>
              <a:t>Click icon to add picture</a:t>
            </a:r>
            <a:endParaRPr lang="en-US" dirty="0"/>
          </a:p>
        </p:txBody>
      </p:sp>
      <p:sp>
        <p:nvSpPr>
          <p:cNvPr id="12" name="Title 1">
            <a:extLst>
              <a:ext uri="{FF2B5EF4-FFF2-40B4-BE49-F238E27FC236}">
                <a16:creationId xmlns:a16="http://schemas.microsoft.com/office/drawing/2014/main" id="{D985175C-7C48-9449-9A0A-088E9BCAE9BE}"/>
              </a:ext>
            </a:extLst>
          </p:cNvPr>
          <p:cNvSpPr>
            <a:spLocks noGrp="1"/>
          </p:cNvSpPr>
          <p:nvPr>
            <p:ph type="title" hasCustomPrompt="1"/>
          </p:nvPr>
        </p:nvSpPr>
        <p:spPr>
          <a:xfrm>
            <a:off x="1148373" y="3259237"/>
            <a:ext cx="5445858" cy="2852737"/>
          </a:xfrm>
        </p:spPr>
        <p:txBody>
          <a:bodyPr anchor="b">
            <a:normAutofit/>
          </a:bodyPr>
          <a:lstStyle>
            <a:lvl1pPr>
              <a:defRPr sz="4800"/>
            </a:lvl1pPr>
          </a:lstStyle>
          <a:p>
            <a:r>
              <a:rPr lang="en-US" dirty="0"/>
              <a:t>CLICK TO EDIT MASTER TITLE STYLE</a:t>
            </a:r>
          </a:p>
        </p:txBody>
      </p:sp>
      <p:sp>
        <p:nvSpPr>
          <p:cNvPr id="13" name="Text Placeholder 2">
            <a:extLst>
              <a:ext uri="{FF2B5EF4-FFF2-40B4-BE49-F238E27FC236}">
                <a16:creationId xmlns:a16="http://schemas.microsoft.com/office/drawing/2014/main" id="{44F669B5-8A24-5846-82A0-51E5506817FB}"/>
              </a:ext>
            </a:extLst>
          </p:cNvPr>
          <p:cNvSpPr>
            <a:spLocks noGrp="1"/>
          </p:cNvSpPr>
          <p:nvPr>
            <p:ph type="body" idx="1" hasCustomPrompt="1"/>
          </p:nvPr>
        </p:nvSpPr>
        <p:spPr>
          <a:xfrm>
            <a:off x="1148373" y="6138962"/>
            <a:ext cx="5445858" cy="580815"/>
          </a:xfrm>
        </p:spPr>
        <p:txBody>
          <a:bodyPr>
            <a:normAutofit/>
          </a:bodyPr>
          <a:lstStyle>
            <a:lvl1pPr marL="0" indent="0">
              <a:buNone/>
              <a:defRPr sz="1800" b="0" i="0" spc="300">
                <a:solidFill>
                  <a:schemeClr val="tx2"/>
                </a:solidFill>
                <a:latin typeface="+mn-lt"/>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9172165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Image and Conten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0" y="0"/>
            <a:ext cx="6096000" cy="6858000"/>
          </a:xfrm>
          <a:solidFill>
            <a:schemeClr val="bg1">
              <a:lumMod val="95000"/>
            </a:schemeClr>
          </a:solidFill>
        </p:spPr>
        <p:txBody>
          <a:bodyPr anchor="ctr">
            <a:normAutofit/>
          </a:bodyPr>
          <a:lstStyle>
            <a:lvl1pPr marL="0" indent="0" algn="ctr">
              <a:buNone/>
              <a:defRPr sz="1400"/>
            </a:lvl1pPr>
          </a:lstStyle>
          <a:p>
            <a:r>
              <a:rPr lang="en-US"/>
              <a:t>Click icon to add picture</a:t>
            </a:r>
            <a:endParaRPr lang="en-US" dirty="0"/>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1328737" y="786810"/>
            <a:ext cx="4008437" cy="1395208"/>
          </a:xfrm>
        </p:spPr>
        <p:txBody>
          <a:bodyPr lIns="0" anchor="b"/>
          <a:lstStyle/>
          <a:p>
            <a:r>
              <a:rPr lang="en-US" dirty="0"/>
              <a:t>TITLE GOES</a:t>
            </a:r>
            <a:br>
              <a:rPr lang="en-US" dirty="0"/>
            </a:br>
            <a:r>
              <a:rPr lang="en-US" dirty="0"/>
              <a:t>HERE</a:t>
            </a:r>
          </a:p>
        </p:txBody>
      </p:sp>
      <p:sp>
        <p:nvSpPr>
          <p:cNvPr id="12" name="Text Placeholder 11">
            <a:extLst>
              <a:ext uri="{FF2B5EF4-FFF2-40B4-BE49-F238E27FC236}">
                <a16:creationId xmlns:a16="http://schemas.microsoft.com/office/drawing/2014/main" id="{DA80A15A-88F2-2144-8707-F31DD26C52BD}"/>
              </a:ext>
            </a:extLst>
          </p:cNvPr>
          <p:cNvSpPr>
            <a:spLocks noGrp="1"/>
          </p:cNvSpPr>
          <p:nvPr>
            <p:ph type="body" sz="quarter" idx="11"/>
          </p:nvPr>
        </p:nvSpPr>
        <p:spPr>
          <a:xfrm>
            <a:off x="1328738" y="3019352"/>
            <a:ext cx="4008437" cy="3099153"/>
          </a:xfrm>
        </p:spPr>
        <p:txBody>
          <a:bodyPr lIns="0">
            <a:normAutofit/>
          </a:bodyPr>
          <a:lstStyle>
            <a:lvl1pPr>
              <a:lnSpc>
                <a:spcPct val="150000"/>
              </a:lnSpc>
              <a:defRPr sz="1600" spc="0">
                <a:solidFill>
                  <a:schemeClr val="tx2"/>
                </a:solidFill>
              </a:defRPr>
            </a:lvl1pPr>
            <a:lvl2pPr>
              <a:lnSpc>
                <a:spcPct val="150000"/>
              </a:lnSpc>
              <a:defRPr sz="1400" spc="0">
                <a:solidFill>
                  <a:schemeClr val="tx2"/>
                </a:solidFill>
              </a:defRPr>
            </a:lvl2pPr>
            <a:lvl3pPr>
              <a:lnSpc>
                <a:spcPct val="150000"/>
              </a:lnSpc>
              <a:defRPr sz="1200" spc="0">
                <a:solidFill>
                  <a:schemeClr val="tx2"/>
                </a:solidFill>
              </a:defRPr>
            </a:lvl3pPr>
            <a:lvl4pPr>
              <a:lnSpc>
                <a:spcPct val="150000"/>
              </a:lnSpc>
              <a:defRPr sz="1100" spc="0">
                <a:solidFill>
                  <a:schemeClr val="tx2"/>
                </a:solidFill>
              </a:defRPr>
            </a:lvl4pPr>
            <a:lvl5pPr>
              <a:lnSpc>
                <a:spcPct val="150000"/>
              </a:lnSpc>
              <a:defRPr sz="1100" spc="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1328738" y="2247679"/>
            <a:ext cx="4008437"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Tree>
    <p:extLst>
      <p:ext uri="{BB962C8B-B14F-4D97-AF65-F5344CB8AC3E}">
        <p14:creationId xmlns:p14="http://schemas.microsoft.com/office/powerpoint/2010/main" val="206178836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Side patch Icon Content 3 rows">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7151214" y="2035302"/>
            <a:ext cx="4312844" cy="914490"/>
          </a:xfrm>
        </p:spPr>
        <p:txBody>
          <a:bodyPr lIns="91440" rIns="91440" anchor="ctr">
            <a:noAutofit/>
          </a:bodyPr>
          <a:lstStyle>
            <a:lvl1pPr marL="0" indent="0">
              <a:buNone/>
              <a:defRPr sz="1400"/>
            </a:lvl1pPr>
          </a:lstStyle>
          <a:p>
            <a:pPr lvl="0"/>
            <a:r>
              <a:rPr lang="en-US" noProof="0"/>
              <a:t>Description text </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624840" y="2280181"/>
            <a:ext cx="4937760" cy="424732"/>
          </a:xfrm>
          <a:noFill/>
        </p:spPr>
        <p:txBody>
          <a:bodyPr wrap="square" lIns="91440" rIns="91440" anchor="ctr">
            <a:noAutofit/>
          </a:bodyPr>
          <a:lstStyle>
            <a:lvl1pPr marL="0" indent="0" algn="r">
              <a:buNone/>
              <a:defRPr sz="2000" b="1">
                <a:solidFill>
                  <a:schemeClr val="tx2"/>
                </a:solidFill>
              </a:defRPr>
            </a:lvl1pPr>
          </a:lstStyle>
          <a:p>
            <a:pPr lvl="0"/>
            <a:r>
              <a:rPr lang="en-US" noProof="0"/>
              <a:t>ADD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756426" y="1935993"/>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dirty="0"/>
              <a:t>Icon</a:t>
            </a:r>
          </a:p>
        </p:txBody>
      </p:sp>
      <p:sp>
        <p:nvSpPr>
          <p:cNvPr id="20" name="Content Placeholder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6071132" y="3576256"/>
            <a:ext cx="5392925" cy="914490"/>
          </a:xfrm>
        </p:spPr>
        <p:txBody>
          <a:bodyPr lIns="91440" rIns="91440" anchor="ctr">
            <a:noAutofit/>
          </a:bodyPr>
          <a:lstStyle>
            <a:lvl1pPr marL="0" indent="0">
              <a:buNone/>
              <a:defRPr sz="1400"/>
            </a:lvl1pPr>
          </a:lstStyle>
          <a:p>
            <a:pPr lvl="0"/>
            <a:r>
              <a:rPr lang="en-US" noProof="0"/>
              <a:t>Description text </a:t>
            </a:r>
          </a:p>
        </p:txBody>
      </p:sp>
      <p:sp>
        <p:nvSpPr>
          <p:cNvPr id="21" name="Text Placeholder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548640" y="3846999"/>
            <a:ext cx="4023360" cy="424732"/>
          </a:xfrm>
          <a:noFill/>
        </p:spPr>
        <p:txBody>
          <a:bodyPr wrap="square" lIns="91440" rIns="91440" anchor="ctr">
            <a:noAutofit/>
          </a:bodyPr>
          <a:lstStyle>
            <a:lvl1pPr marL="0" indent="0" algn="r">
              <a:buNone/>
              <a:defRPr sz="2000" b="1">
                <a:solidFill>
                  <a:schemeClr val="accent5"/>
                </a:solidFill>
              </a:defRPr>
            </a:lvl1pPr>
          </a:lstStyle>
          <a:p>
            <a:pPr lvl="0"/>
            <a:r>
              <a:rPr lang="en-US" noProof="0"/>
              <a:t>ADD TEXT </a:t>
            </a:r>
          </a:p>
        </p:txBody>
      </p:sp>
      <p:sp>
        <p:nvSpPr>
          <p:cNvPr id="22" name="Picture Placeholder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4774508" y="3502811"/>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dirty="0"/>
              <a:t>Icon</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13" name="Content Placeholder 6">
            <a:extLst>
              <a:ext uri="{FF2B5EF4-FFF2-40B4-BE49-F238E27FC236}">
                <a16:creationId xmlns:a16="http://schemas.microsoft.com/office/drawing/2014/main" id="{3FD6DDB9-4D92-43F8-B746-ABBAB109CA1E}"/>
              </a:ext>
            </a:extLst>
          </p:cNvPr>
          <p:cNvSpPr>
            <a:spLocks noGrp="1"/>
          </p:cNvSpPr>
          <p:nvPr>
            <p:ph sz="quarter" idx="25" hasCustomPrompt="1"/>
          </p:nvPr>
        </p:nvSpPr>
        <p:spPr>
          <a:xfrm>
            <a:off x="4949699" y="5117210"/>
            <a:ext cx="6514359" cy="914490"/>
          </a:xfrm>
        </p:spPr>
        <p:txBody>
          <a:bodyPr lIns="91440" rIns="91440" anchor="ctr">
            <a:noAutofit/>
          </a:bodyPr>
          <a:lstStyle>
            <a:lvl1pPr marL="0" indent="0">
              <a:buNone/>
              <a:defRPr sz="1400"/>
            </a:lvl1pPr>
          </a:lstStyle>
          <a:p>
            <a:pPr lvl="0"/>
            <a:r>
              <a:rPr lang="en-US" noProof="0"/>
              <a:t>Description text </a:t>
            </a:r>
          </a:p>
        </p:txBody>
      </p:sp>
      <p:sp>
        <p:nvSpPr>
          <p:cNvPr id="17" name="Text Placeholder 7">
            <a:extLst>
              <a:ext uri="{FF2B5EF4-FFF2-40B4-BE49-F238E27FC236}">
                <a16:creationId xmlns:a16="http://schemas.microsoft.com/office/drawing/2014/main" id="{13E2F95F-BD26-4AA8-941E-3993C9F1DBBC}"/>
              </a:ext>
            </a:extLst>
          </p:cNvPr>
          <p:cNvSpPr>
            <a:spLocks noGrp="1"/>
          </p:cNvSpPr>
          <p:nvPr>
            <p:ph type="body" sz="quarter" idx="26" hasCustomPrompt="1"/>
          </p:nvPr>
        </p:nvSpPr>
        <p:spPr>
          <a:xfrm>
            <a:off x="548641" y="5362089"/>
            <a:ext cx="2956560" cy="424732"/>
          </a:xfrm>
          <a:noFill/>
        </p:spPr>
        <p:txBody>
          <a:bodyPr wrap="square" lIns="91440" rIns="91440" anchor="ctr">
            <a:noAutofit/>
          </a:bodyPr>
          <a:lstStyle>
            <a:lvl1pPr marL="0" indent="0" algn="r">
              <a:buNone/>
              <a:defRPr sz="2000" b="1">
                <a:solidFill>
                  <a:schemeClr val="accent6"/>
                </a:solidFill>
              </a:defRPr>
            </a:lvl1pPr>
          </a:lstStyle>
          <a:p>
            <a:pPr lvl="0"/>
            <a:r>
              <a:rPr lang="en-US" noProof="0"/>
              <a:t>ADD TEXT </a:t>
            </a:r>
          </a:p>
        </p:txBody>
      </p:sp>
      <p:sp>
        <p:nvSpPr>
          <p:cNvPr id="19" name="Picture Placeholder 7">
            <a:extLst>
              <a:ext uri="{FF2B5EF4-FFF2-40B4-BE49-F238E27FC236}">
                <a16:creationId xmlns:a16="http://schemas.microsoft.com/office/drawing/2014/main" id="{68F52DD2-B3F0-4652-8C7B-96406F99FC14}"/>
              </a:ext>
              <a:ext uri="{C183D7F6-B498-43B3-948B-1728B52AA6E4}">
                <adec:decorative xmlns:adec="http://schemas.microsoft.com/office/drawing/2017/decorative" val="1"/>
              </a:ext>
            </a:extLst>
          </p:cNvPr>
          <p:cNvSpPr>
            <a:spLocks noGrp="1"/>
          </p:cNvSpPr>
          <p:nvPr>
            <p:ph type="pic" sz="quarter" idx="27" hasCustomPrompt="1"/>
          </p:nvPr>
        </p:nvSpPr>
        <p:spPr>
          <a:xfrm>
            <a:off x="3680392" y="5017901"/>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dirty="0"/>
              <a:t>Icon</a:t>
            </a:r>
          </a:p>
        </p:txBody>
      </p:sp>
      <p:sp>
        <p:nvSpPr>
          <p:cNvPr id="35" name="Freeform: Shape 34">
            <a:extLst>
              <a:ext uri="{FF2B5EF4-FFF2-40B4-BE49-F238E27FC236}">
                <a16:creationId xmlns:a16="http://schemas.microsoft.com/office/drawing/2014/main" id="{79F57DF2-7AB9-4D3A-AADE-E93D5621B0F8}"/>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153042479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Side patch Title Only">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15" name="Freeform: Shape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cxnSp>
        <p:nvCxnSpPr>
          <p:cNvPr id="18" name="Straight Connector 17">
            <a:extLst>
              <a:ext uri="{FF2B5EF4-FFF2-40B4-BE49-F238E27FC236}">
                <a16:creationId xmlns:a16="http://schemas.microsoft.com/office/drawing/2014/main" id="{6B4884FC-8C22-42B9-9E84-2B12AC73364F}"/>
              </a:ext>
              <a:ext uri="{C183D7F6-B498-43B3-948B-1728B52AA6E4}">
                <adec:decorative xmlns:adec="http://schemas.microsoft.com/office/drawing/2017/decorative" val="1"/>
              </a:ext>
            </a:extLst>
          </p:cNvPr>
          <p:cNvCxnSpPr/>
          <p:nvPr userDrawn="1"/>
        </p:nvCxnSpPr>
        <p:spPr>
          <a:xfrm>
            <a:off x="2018097"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B9C406-BFD3-481F-9B48-3DCA3A33014F}"/>
              </a:ext>
              <a:ext uri="{C183D7F6-B498-43B3-948B-1728B52AA6E4}">
                <adec:decorative xmlns:adec="http://schemas.microsoft.com/office/drawing/2017/decorative" val="1"/>
              </a:ext>
            </a:extLst>
          </p:cNvPr>
          <p:cNvCxnSpPr/>
          <p:nvPr userDrawn="1"/>
        </p:nvCxnSpPr>
        <p:spPr>
          <a:xfrm>
            <a:off x="5751896"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F3D50D-B3D8-4A41-84D8-4BE250D1BD62}"/>
              </a:ext>
              <a:ext uri="{C183D7F6-B498-43B3-948B-1728B52AA6E4}">
                <adec:decorative xmlns:adec="http://schemas.microsoft.com/office/drawing/2017/decorative" val="1"/>
              </a:ext>
            </a:extLst>
          </p:cNvPr>
          <p:cNvCxnSpPr/>
          <p:nvPr userDrawn="1"/>
        </p:nvCxnSpPr>
        <p:spPr>
          <a:xfrm>
            <a:off x="9485696"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Picture Placeholder 8">
            <a:extLst>
              <a:ext uri="{FF2B5EF4-FFF2-40B4-BE49-F238E27FC236}">
                <a16:creationId xmlns:a16="http://schemas.microsoft.com/office/drawing/2014/main" id="{D7401DA1-CBDE-40D5-856F-25C28280FCB0}"/>
              </a:ext>
              <a:ext uri="{C183D7F6-B498-43B3-948B-1728B52AA6E4}">
                <adec:decorative xmlns:adec="http://schemas.microsoft.com/office/drawing/2017/decorative" val="1"/>
              </a:ext>
            </a:extLst>
          </p:cNvPr>
          <p:cNvSpPr>
            <a:spLocks noGrp="1"/>
          </p:cNvSpPr>
          <p:nvPr>
            <p:ph type="pic" sz="quarter" idx="17" hasCustomPrompt="1"/>
          </p:nvPr>
        </p:nvSpPr>
        <p:spPr>
          <a:xfrm>
            <a:off x="533401"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 1</a:t>
            </a:r>
          </a:p>
        </p:txBody>
      </p:sp>
      <p:sp>
        <p:nvSpPr>
          <p:cNvPr id="30" name="Picture Placeholder 8">
            <a:extLst>
              <a:ext uri="{FF2B5EF4-FFF2-40B4-BE49-F238E27FC236}">
                <a16:creationId xmlns:a16="http://schemas.microsoft.com/office/drawing/2014/main" id="{6321F101-EC7B-4128-A7FA-373AC507D3D4}"/>
              </a:ext>
              <a:ext uri="{C183D7F6-B498-43B3-948B-1728B52AA6E4}">
                <adec:decorative xmlns:adec="http://schemas.microsoft.com/office/drawing/2017/decorative" val="1"/>
              </a:ext>
            </a:extLst>
          </p:cNvPr>
          <p:cNvSpPr>
            <a:spLocks noGrp="1"/>
          </p:cNvSpPr>
          <p:nvPr>
            <p:ph type="pic" sz="quarter" idx="18" hasCustomPrompt="1"/>
          </p:nvPr>
        </p:nvSpPr>
        <p:spPr>
          <a:xfrm>
            <a:off x="4267200"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 2</a:t>
            </a:r>
          </a:p>
        </p:txBody>
      </p:sp>
      <p:sp>
        <p:nvSpPr>
          <p:cNvPr id="31" name="Picture Placeholder 8">
            <a:extLst>
              <a:ext uri="{FF2B5EF4-FFF2-40B4-BE49-F238E27FC236}">
                <a16:creationId xmlns:a16="http://schemas.microsoft.com/office/drawing/2014/main" id="{229667AF-39CB-43E6-8D30-A2DDF8365C21}"/>
              </a:ext>
              <a:ext uri="{C183D7F6-B498-43B3-948B-1728B52AA6E4}">
                <adec:decorative xmlns:adec="http://schemas.microsoft.com/office/drawing/2017/decorative" val="1"/>
              </a:ext>
            </a:extLst>
          </p:cNvPr>
          <p:cNvSpPr>
            <a:spLocks noGrp="1"/>
          </p:cNvSpPr>
          <p:nvPr>
            <p:ph type="pic" sz="quarter" idx="19" hasCustomPrompt="1"/>
          </p:nvPr>
        </p:nvSpPr>
        <p:spPr>
          <a:xfrm>
            <a:off x="8001000"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 3</a:t>
            </a:r>
          </a:p>
        </p:txBody>
      </p:sp>
      <p:sp>
        <p:nvSpPr>
          <p:cNvPr id="32" name="Text Placeholder 7">
            <a:extLst>
              <a:ext uri="{FF2B5EF4-FFF2-40B4-BE49-F238E27FC236}">
                <a16:creationId xmlns:a16="http://schemas.microsoft.com/office/drawing/2014/main" id="{125C62A5-1A39-471E-B819-35EB9F8B0CEE}"/>
              </a:ext>
            </a:extLst>
          </p:cNvPr>
          <p:cNvSpPr>
            <a:spLocks noGrp="1"/>
          </p:cNvSpPr>
          <p:nvPr>
            <p:ph type="body" sz="quarter" idx="16" hasCustomPrompt="1"/>
          </p:nvPr>
        </p:nvSpPr>
        <p:spPr>
          <a:xfrm>
            <a:off x="548640" y="5542992"/>
            <a:ext cx="3642359" cy="424732"/>
          </a:xfrm>
          <a:noFill/>
        </p:spPr>
        <p:txBody>
          <a:bodyPr wrap="square" lIns="91440" rIns="91440" anchor="t">
            <a:noAutofit/>
          </a:bodyPr>
          <a:lstStyle>
            <a:lvl1pPr marL="0" indent="0" algn="ctr">
              <a:spcBef>
                <a:spcPts val="0"/>
              </a:spcBef>
              <a:spcAft>
                <a:spcPts val="0"/>
              </a:spcAft>
              <a:buNone/>
              <a:defRPr sz="2000" b="1">
                <a:solidFill>
                  <a:schemeClr val="tx2"/>
                </a:solidFill>
              </a:defRPr>
            </a:lvl1pPr>
          </a:lstStyle>
          <a:p>
            <a:pPr lvl="0"/>
            <a:r>
              <a:rPr lang="en-US" noProof="0"/>
              <a:t>ADD TEXT </a:t>
            </a:r>
          </a:p>
        </p:txBody>
      </p:sp>
      <p:sp>
        <p:nvSpPr>
          <p:cNvPr id="33" name="Text Placeholder 7">
            <a:extLst>
              <a:ext uri="{FF2B5EF4-FFF2-40B4-BE49-F238E27FC236}">
                <a16:creationId xmlns:a16="http://schemas.microsoft.com/office/drawing/2014/main" id="{EB4CA538-2AD9-458A-B582-2FBFEAF60CFA}"/>
              </a:ext>
            </a:extLst>
          </p:cNvPr>
          <p:cNvSpPr>
            <a:spLocks noGrp="1"/>
          </p:cNvSpPr>
          <p:nvPr>
            <p:ph type="body" sz="quarter" idx="20" hasCustomPrompt="1"/>
          </p:nvPr>
        </p:nvSpPr>
        <p:spPr>
          <a:xfrm>
            <a:off x="4267200" y="5542992"/>
            <a:ext cx="3642359" cy="424732"/>
          </a:xfrm>
          <a:noFill/>
        </p:spPr>
        <p:txBody>
          <a:bodyPr wrap="square" lIns="91440" rIns="91440" anchor="t">
            <a:noAutofit/>
          </a:bodyPr>
          <a:lstStyle>
            <a:lvl1pPr marL="0" indent="0" algn="ctr">
              <a:spcBef>
                <a:spcPts val="0"/>
              </a:spcBef>
              <a:spcAft>
                <a:spcPts val="0"/>
              </a:spcAft>
              <a:buNone/>
              <a:defRPr sz="2000" b="1">
                <a:solidFill>
                  <a:schemeClr val="tx2"/>
                </a:solidFill>
              </a:defRPr>
            </a:lvl1pPr>
          </a:lstStyle>
          <a:p>
            <a:pPr lvl="0"/>
            <a:r>
              <a:rPr lang="en-US" noProof="0"/>
              <a:t>ADD TEXT </a:t>
            </a:r>
          </a:p>
        </p:txBody>
      </p:sp>
      <p:sp>
        <p:nvSpPr>
          <p:cNvPr id="35" name="Text Placeholder 7">
            <a:extLst>
              <a:ext uri="{FF2B5EF4-FFF2-40B4-BE49-F238E27FC236}">
                <a16:creationId xmlns:a16="http://schemas.microsoft.com/office/drawing/2014/main" id="{857C263B-EA99-4350-84C0-08B9746AEC05}"/>
              </a:ext>
            </a:extLst>
          </p:cNvPr>
          <p:cNvSpPr>
            <a:spLocks noGrp="1"/>
          </p:cNvSpPr>
          <p:nvPr>
            <p:ph type="body" sz="quarter" idx="21" hasCustomPrompt="1"/>
          </p:nvPr>
        </p:nvSpPr>
        <p:spPr>
          <a:xfrm>
            <a:off x="8001000" y="5542992"/>
            <a:ext cx="3642359" cy="424732"/>
          </a:xfrm>
          <a:noFill/>
        </p:spPr>
        <p:txBody>
          <a:bodyPr wrap="square" lIns="91440" rIns="91440" anchor="t">
            <a:noAutofit/>
          </a:bodyPr>
          <a:lstStyle>
            <a:lvl1pPr marL="0" indent="0" algn="ctr">
              <a:spcBef>
                <a:spcPts val="0"/>
              </a:spcBef>
              <a:spcAft>
                <a:spcPts val="0"/>
              </a:spcAft>
              <a:buNone/>
              <a:defRPr sz="2000" b="1">
                <a:solidFill>
                  <a:schemeClr val="tx2"/>
                </a:solidFill>
              </a:defRPr>
            </a:lvl1pPr>
          </a:lstStyle>
          <a:p>
            <a:pPr lvl="0"/>
            <a:r>
              <a:rPr lang="en-US" noProof="0"/>
              <a:t>ADD TEXT </a:t>
            </a:r>
          </a:p>
        </p:txBody>
      </p:sp>
    </p:spTree>
    <p:extLst>
      <p:ext uri="{BB962C8B-B14F-4D97-AF65-F5344CB8AC3E}">
        <p14:creationId xmlns:p14="http://schemas.microsoft.com/office/powerpoint/2010/main" val="41404967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15" name="Freeform: Shape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cxnSp>
        <p:nvCxnSpPr>
          <p:cNvPr id="18" name="Straight Connector 17">
            <a:extLst>
              <a:ext uri="{FF2B5EF4-FFF2-40B4-BE49-F238E27FC236}">
                <a16:creationId xmlns:a16="http://schemas.microsoft.com/office/drawing/2014/main" id="{6B4884FC-8C22-42B9-9E84-2B12AC73364F}"/>
              </a:ext>
              <a:ext uri="{C183D7F6-B498-43B3-948B-1728B52AA6E4}">
                <adec:decorative xmlns:adec="http://schemas.microsoft.com/office/drawing/2017/decorative" val="1"/>
              </a:ext>
            </a:extLst>
          </p:cNvPr>
          <p:cNvCxnSpPr/>
          <p:nvPr userDrawn="1"/>
        </p:nvCxnSpPr>
        <p:spPr>
          <a:xfrm>
            <a:off x="1751397" y="5027659"/>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Picture Placeholder 8">
            <a:extLst>
              <a:ext uri="{FF2B5EF4-FFF2-40B4-BE49-F238E27FC236}">
                <a16:creationId xmlns:a16="http://schemas.microsoft.com/office/drawing/2014/main" id="{D7401DA1-CBDE-40D5-856F-25C28280FCB0}"/>
              </a:ext>
              <a:ext uri="{C183D7F6-B498-43B3-948B-1728B52AA6E4}">
                <adec:decorative xmlns:adec="http://schemas.microsoft.com/office/drawing/2017/decorative" val="1"/>
              </a:ext>
            </a:extLst>
          </p:cNvPr>
          <p:cNvSpPr>
            <a:spLocks noGrp="1"/>
          </p:cNvSpPr>
          <p:nvPr>
            <p:ph type="pic" sz="quarter" idx="17" hasCustomPrompt="1"/>
          </p:nvPr>
        </p:nvSpPr>
        <p:spPr>
          <a:xfrm>
            <a:off x="723902" y="2057402"/>
            <a:ext cx="2743197" cy="274319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32" name="Text Placeholder 7">
            <a:extLst>
              <a:ext uri="{FF2B5EF4-FFF2-40B4-BE49-F238E27FC236}">
                <a16:creationId xmlns:a16="http://schemas.microsoft.com/office/drawing/2014/main" id="{125C62A5-1A39-471E-B819-35EB9F8B0CEE}"/>
              </a:ext>
            </a:extLst>
          </p:cNvPr>
          <p:cNvSpPr>
            <a:spLocks noGrp="1"/>
          </p:cNvSpPr>
          <p:nvPr>
            <p:ph type="body" sz="quarter" idx="16" hasCustomPrompt="1"/>
          </p:nvPr>
        </p:nvSpPr>
        <p:spPr>
          <a:xfrm>
            <a:off x="541021" y="5307558"/>
            <a:ext cx="3108959" cy="424732"/>
          </a:xfrm>
          <a:noFill/>
        </p:spPr>
        <p:txBody>
          <a:bodyPr wrap="square" lIns="91440" rIns="91440" anchor="t">
            <a:noAutofit/>
          </a:bodyPr>
          <a:lstStyle>
            <a:lvl1pPr marL="0" indent="0" algn="ctr">
              <a:spcBef>
                <a:spcPts val="0"/>
              </a:spcBef>
              <a:spcAft>
                <a:spcPts val="0"/>
              </a:spcAft>
              <a:buNone/>
              <a:defRPr sz="2000" b="1">
                <a:solidFill>
                  <a:schemeClr val="tx2"/>
                </a:solidFill>
                <a:latin typeface="+mj-lt"/>
              </a:defRPr>
            </a:lvl1pPr>
          </a:lstStyle>
          <a:p>
            <a:pPr lvl="0"/>
            <a:r>
              <a:rPr lang="en-US" noProof="0"/>
              <a:t>ADD TEXT </a:t>
            </a:r>
          </a:p>
        </p:txBody>
      </p:sp>
      <p:sp>
        <p:nvSpPr>
          <p:cNvPr id="17" name="Text Placeholder 7">
            <a:extLst>
              <a:ext uri="{FF2B5EF4-FFF2-40B4-BE49-F238E27FC236}">
                <a16:creationId xmlns:a16="http://schemas.microsoft.com/office/drawing/2014/main" id="{2FD9C5C0-2B13-4BD9-BA25-5F692DE9E82D}"/>
              </a:ext>
            </a:extLst>
          </p:cNvPr>
          <p:cNvSpPr>
            <a:spLocks noGrp="1"/>
          </p:cNvSpPr>
          <p:nvPr>
            <p:ph type="body" sz="quarter" idx="18" hasCustomPrompt="1"/>
          </p:nvPr>
        </p:nvSpPr>
        <p:spPr>
          <a:xfrm>
            <a:off x="541021" y="5688559"/>
            <a:ext cx="3108959" cy="323629"/>
          </a:xfrm>
          <a:noFill/>
        </p:spPr>
        <p:txBody>
          <a:bodyPr wrap="square" lIns="91440" rIns="91440" anchor="t">
            <a:noAutofit/>
          </a:bodyPr>
          <a:lstStyle>
            <a:lvl1pPr marL="0" indent="0" algn="ctr">
              <a:spcBef>
                <a:spcPts val="0"/>
              </a:spcBef>
              <a:spcAft>
                <a:spcPts val="0"/>
              </a:spcAft>
              <a:buNone/>
              <a:defRPr sz="1400" b="0">
                <a:solidFill>
                  <a:schemeClr val="tx2"/>
                </a:solidFill>
                <a:latin typeface="+mn-lt"/>
              </a:defRPr>
            </a:lvl1pPr>
          </a:lstStyle>
          <a:p>
            <a:pPr lvl="0"/>
            <a:r>
              <a:rPr lang="en-US" noProof="0"/>
              <a:t>Description</a:t>
            </a:r>
          </a:p>
        </p:txBody>
      </p:sp>
      <p:cxnSp>
        <p:nvCxnSpPr>
          <p:cNvPr id="5" name="Straight Connector 4">
            <a:extLst>
              <a:ext uri="{FF2B5EF4-FFF2-40B4-BE49-F238E27FC236}">
                <a16:creationId xmlns:a16="http://schemas.microsoft.com/office/drawing/2014/main" id="{9971D9F8-CAE6-4680-A029-F96D0F1441FD}"/>
              </a:ext>
            </a:extLst>
          </p:cNvPr>
          <p:cNvCxnSpPr>
            <a:cxnSpLocks/>
          </p:cNvCxnSpPr>
          <p:nvPr userDrawn="1"/>
        </p:nvCxnSpPr>
        <p:spPr>
          <a:xfrm flipH="1">
            <a:off x="3907846" y="2747071"/>
            <a:ext cx="2160050" cy="2836074"/>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1598D0-210A-4FC8-9A7B-BFA0921CF214}"/>
              </a:ext>
              <a:ext uri="{C183D7F6-B498-43B3-948B-1728B52AA6E4}">
                <adec:decorative xmlns:adec="http://schemas.microsoft.com/office/drawing/2017/decorative" val="1"/>
              </a:ext>
            </a:extLst>
          </p:cNvPr>
          <p:cNvCxnSpPr>
            <a:cxnSpLocks/>
          </p:cNvCxnSpPr>
          <p:nvPr userDrawn="1"/>
        </p:nvCxnSpPr>
        <p:spPr>
          <a:xfrm rot="16200000">
            <a:off x="5536511" y="3617080"/>
            <a:ext cx="0" cy="109728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06439E2-68F5-46DF-9799-ABBEBECFD358}"/>
              </a:ext>
              <a:ext uri="{C183D7F6-B498-43B3-948B-1728B52AA6E4}">
                <adec:decorative xmlns:adec="http://schemas.microsoft.com/office/drawing/2017/decorative" val="1"/>
              </a:ext>
            </a:extLst>
          </p:cNvPr>
          <p:cNvGrpSpPr/>
          <p:nvPr userDrawn="1"/>
        </p:nvGrpSpPr>
        <p:grpSpPr>
          <a:xfrm>
            <a:off x="3906013" y="2754546"/>
            <a:ext cx="3254399" cy="2828600"/>
            <a:chOff x="4431264" y="2199060"/>
            <a:chExt cx="3363136" cy="2828600"/>
          </a:xfrm>
        </p:grpSpPr>
        <p:cxnSp>
          <p:nvCxnSpPr>
            <p:cNvPr id="21" name="Straight Connector 20">
              <a:extLst>
                <a:ext uri="{FF2B5EF4-FFF2-40B4-BE49-F238E27FC236}">
                  <a16:creationId xmlns:a16="http://schemas.microsoft.com/office/drawing/2014/main" id="{E95E9585-55FC-4C03-8122-DED9B077D9F8}"/>
                </a:ext>
              </a:extLst>
            </p:cNvPr>
            <p:cNvCxnSpPr>
              <a:cxnSpLocks/>
            </p:cNvCxnSpPr>
            <p:nvPr userDrawn="1"/>
          </p:nvCxnSpPr>
          <p:spPr>
            <a:xfrm rot="16200000">
              <a:off x="7227429" y="1632088"/>
              <a:ext cx="0" cy="113394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2403E01-A7A9-4801-84C2-A2B3D9B7F577}"/>
                </a:ext>
              </a:extLst>
            </p:cNvPr>
            <p:cNvCxnSpPr>
              <a:cxnSpLocks/>
            </p:cNvCxnSpPr>
            <p:nvPr userDrawn="1"/>
          </p:nvCxnSpPr>
          <p:spPr>
            <a:xfrm rot="16200000">
              <a:off x="4950988" y="4507936"/>
              <a:ext cx="0" cy="1039447"/>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5" name="Picture Placeholder 8">
            <a:extLst>
              <a:ext uri="{FF2B5EF4-FFF2-40B4-BE49-F238E27FC236}">
                <a16:creationId xmlns:a16="http://schemas.microsoft.com/office/drawing/2014/main" id="{BDA24073-E1E8-43FF-B135-B2947B97222B}"/>
              </a:ext>
              <a:ext uri="{C183D7F6-B498-43B3-948B-1728B52AA6E4}">
                <adec:decorative xmlns:adec="http://schemas.microsoft.com/office/drawing/2017/decorative" val="1"/>
              </a:ext>
            </a:extLst>
          </p:cNvPr>
          <p:cNvSpPr>
            <a:spLocks noGrp="1"/>
          </p:cNvSpPr>
          <p:nvPr userDrawn="1">
            <p:ph type="pic" sz="quarter" idx="19" hasCustomPrompt="1"/>
          </p:nvPr>
        </p:nvSpPr>
        <p:spPr>
          <a:xfrm>
            <a:off x="5426747" y="366329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6" name="Picture Placeholder 8">
            <a:extLst>
              <a:ext uri="{FF2B5EF4-FFF2-40B4-BE49-F238E27FC236}">
                <a16:creationId xmlns:a16="http://schemas.microsoft.com/office/drawing/2014/main" id="{DAD1D946-AD65-4E2D-A739-D93BA1AC1DFD}"/>
              </a:ext>
              <a:ext uri="{C183D7F6-B498-43B3-948B-1728B52AA6E4}">
                <adec:decorative xmlns:adec="http://schemas.microsoft.com/office/drawing/2017/decorative" val="1"/>
              </a:ext>
            </a:extLst>
          </p:cNvPr>
          <p:cNvSpPr>
            <a:spLocks noGrp="1"/>
          </p:cNvSpPr>
          <p:nvPr userDrawn="1">
            <p:ph type="pic" sz="quarter" idx="20" hasCustomPrompt="1"/>
          </p:nvPr>
        </p:nvSpPr>
        <p:spPr>
          <a:xfrm>
            <a:off x="4408933" y="5090164"/>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7" name="Picture Placeholder 8">
            <a:extLst>
              <a:ext uri="{FF2B5EF4-FFF2-40B4-BE49-F238E27FC236}">
                <a16:creationId xmlns:a16="http://schemas.microsoft.com/office/drawing/2014/main" id="{036FD13F-5CDF-4A6F-A890-1F23EA59027F}"/>
              </a:ext>
              <a:ext uri="{C183D7F6-B498-43B3-948B-1728B52AA6E4}">
                <adec:decorative xmlns:adec="http://schemas.microsoft.com/office/drawing/2017/decorative" val="1"/>
              </a:ext>
            </a:extLst>
          </p:cNvPr>
          <p:cNvSpPr>
            <a:spLocks noGrp="1"/>
          </p:cNvSpPr>
          <p:nvPr userDrawn="1">
            <p:ph type="pic" sz="quarter" idx="21" hasCustomPrompt="1"/>
          </p:nvPr>
        </p:nvSpPr>
        <p:spPr>
          <a:xfrm>
            <a:off x="6458832" y="222378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cxnSp>
        <p:nvCxnSpPr>
          <p:cNvPr id="36" name="Straight Connector 35">
            <a:extLst>
              <a:ext uri="{FF2B5EF4-FFF2-40B4-BE49-F238E27FC236}">
                <a16:creationId xmlns:a16="http://schemas.microsoft.com/office/drawing/2014/main" id="{4EA974DF-48E5-46E7-9453-8A47028BC514}"/>
              </a:ext>
              <a:ext uri="{C183D7F6-B498-43B3-948B-1728B52AA6E4}">
                <adec:decorative xmlns:adec="http://schemas.microsoft.com/office/drawing/2017/decorative" val="1"/>
              </a:ext>
            </a:extLst>
          </p:cNvPr>
          <p:cNvCxnSpPr>
            <a:cxnSpLocks/>
          </p:cNvCxnSpPr>
          <p:nvPr userDrawn="1"/>
        </p:nvCxnSpPr>
        <p:spPr>
          <a:xfrm flipH="1">
            <a:off x="7036660" y="2747071"/>
            <a:ext cx="2160050" cy="2836074"/>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A85692E-DBD5-4FD7-95CA-849C102632D2}"/>
              </a:ext>
              <a:ext uri="{C183D7F6-B498-43B3-948B-1728B52AA6E4}">
                <adec:decorative xmlns:adec="http://schemas.microsoft.com/office/drawing/2017/decorative" val="1"/>
              </a:ext>
            </a:extLst>
          </p:cNvPr>
          <p:cNvCxnSpPr>
            <a:cxnSpLocks/>
          </p:cNvCxnSpPr>
          <p:nvPr userDrawn="1"/>
        </p:nvCxnSpPr>
        <p:spPr>
          <a:xfrm rot="16200000">
            <a:off x="8665325" y="3617080"/>
            <a:ext cx="0" cy="109728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606422F5-A2F2-43D5-84EE-F875A28A728B}"/>
              </a:ext>
              <a:ext uri="{C183D7F6-B498-43B3-948B-1728B52AA6E4}">
                <adec:decorative xmlns:adec="http://schemas.microsoft.com/office/drawing/2017/decorative" val="1"/>
              </a:ext>
            </a:extLst>
          </p:cNvPr>
          <p:cNvGrpSpPr/>
          <p:nvPr userDrawn="1"/>
        </p:nvGrpSpPr>
        <p:grpSpPr>
          <a:xfrm>
            <a:off x="7034827" y="2754546"/>
            <a:ext cx="3254399" cy="2828600"/>
            <a:chOff x="4431264" y="2199060"/>
            <a:chExt cx="3363136" cy="2828600"/>
          </a:xfrm>
        </p:grpSpPr>
        <p:cxnSp>
          <p:nvCxnSpPr>
            <p:cNvPr id="39" name="Straight Connector 38">
              <a:extLst>
                <a:ext uri="{FF2B5EF4-FFF2-40B4-BE49-F238E27FC236}">
                  <a16:creationId xmlns:a16="http://schemas.microsoft.com/office/drawing/2014/main" id="{4BDD12EB-7EFD-4370-A7C6-9E57D6A7C6DF}"/>
                </a:ext>
              </a:extLst>
            </p:cNvPr>
            <p:cNvCxnSpPr>
              <a:cxnSpLocks/>
            </p:cNvCxnSpPr>
            <p:nvPr userDrawn="1"/>
          </p:nvCxnSpPr>
          <p:spPr>
            <a:xfrm rot="16200000">
              <a:off x="7227429" y="1632088"/>
              <a:ext cx="0" cy="113394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5D1AAC8-713E-418F-B7B4-27B58BDFD77C}"/>
                </a:ext>
              </a:extLst>
            </p:cNvPr>
            <p:cNvCxnSpPr>
              <a:cxnSpLocks/>
            </p:cNvCxnSpPr>
            <p:nvPr userDrawn="1"/>
          </p:nvCxnSpPr>
          <p:spPr>
            <a:xfrm rot="16200000">
              <a:off x="4950988" y="4507936"/>
              <a:ext cx="0" cy="1039447"/>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1" name="Picture Placeholder 8">
            <a:extLst>
              <a:ext uri="{FF2B5EF4-FFF2-40B4-BE49-F238E27FC236}">
                <a16:creationId xmlns:a16="http://schemas.microsoft.com/office/drawing/2014/main" id="{DEE070FD-95C9-4396-B429-69E1E14E3273}"/>
              </a:ext>
              <a:ext uri="{C183D7F6-B498-43B3-948B-1728B52AA6E4}">
                <adec:decorative xmlns:adec="http://schemas.microsoft.com/office/drawing/2017/decorative" val="1"/>
              </a:ext>
            </a:extLst>
          </p:cNvPr>
          <p:cNvSpPr>
            <a:spLocks noGrp="1"/>
          </p:cNvSpPr>
          <p:nvPr>
            <p:ph type="pic" sz="quarter" idx="22" hasCustomPrompt="1"/>
          </p:nvPr>
        </p:nvSpPr>
        <p:spPr>
          <a:xfrm>
            <a:off x="8555561" y="366329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2" name="Picture Placeholder 8">
            <a:extLst>
              <a:ext uri="{FF2B5EF4-FFF2-40B4-BE49-F238E27FC236}">
                <a16:creationId xmlns:a16="http://schemas.microsoft.com/office/drawing/2014/main" id="{5A9E7D40-35C3-4F7D-AAB6-D4168037C92B}"/>
              </a:ext>
              <a:ext uri="{C183D7F6-B498-43B3-948B-1728B52AA6E4}">
                <adec:decorative xmlns:adec="http://schemas.microsoft.com/office/drawing/2017/decorative" val="1"/>
              </a:ext>
            </a:extLst>
          </p:cNvPr>
          <p:cNvSpPr>
            <a:spLocks noGrp="1"/>
          </p:cNvSpPr>
          <p:nvPr>
            <p:ph type="pic" sz="quarter" idx="23" hasCustomPrompt="1"/>
          </p:nvPr>
        </p:nvSpPr>
        <p:spPr>
          <a:xfrm>
            <a:off x="7537747" y="5090164"/>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3" name="Picture Placeholder 8">
            <a:extLst>
              <a:ext uri="{FF2B5EF4-FFF2-40B4-BE49-F238E27FC236}">
                <a16:creationId xmlns:a16="http://schemas.microsoft.com/office/drawing/2014/main" id="{13CB6343-C37E-4656-A566-EA9A3A1BF01D}"/>
              </a:ext>
              <a:ext uri="{C183D7F6-B498-43B3-948B-1728B52AA6E4}">
                <adec:decorative xmlns:adec="http://schemas.microsoft.com/office/drawing/2017/decorative" val="1"/>
              </a:ext>
            </a:extLst>
          </p:cNvPr>
          <p:cNvSpPr>
            <a:spLocks noGrp="1"/>
          </p:cNvSpPr>
          <p:nvPr>
            <p:ph type="pic" sz="quarter" idx="24" hasCustomPrompt="1"/>
          </p:nvPr>
        </p:nvSpPr>
        <p:spPr>
          <a:xfrm>
            <a:off x="9587646" y="222378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4" name="Text Placeholder 7">
            <a:extLst>
              <a:ext uri="{FF2B5EF4-FFF2-40B4-BE49-F238E27FC236}">
                <a16:creationId xmlns:a16="http://schemas.microsoft.com/office/drawing/2014/main" id="{847B0A6E-95FE-4876-8783-F2D69813E0D6}"/>
              </a:ext>
            </a:extLst>
          </p:cNvPr>
          <p:cNvSpPr>
            <a:spLocks noGrp="1"/>
          </p:cNvSpPr>
          <p:nvPr>
            <p:ph type="body" sz="quarter" idx="25" hasCustomPrompt="1"/>
          </p:nvPr>
        </p:nvSpPr>
        <p:spPr>
          <a:xfrm>
            <a:off x="7595850" y="264360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5" name="Text Placeholder 7">
            <a:extLst>
              <a:ext uri="{FF2B5EF4-FFF2-40B4-BE49-F238E27FC236}">
                <a16:creationId xmlns:a16="http://schemas.microsoft.com/office/drawing/2014/main" id="{4E9CD2A8-E96D-45CF-B252-F6F8267FF344}"/>
              </a:ext>
            </a:extLst>
          </p:cNvPr>
          <p:cNvSpPr>
            <a:spLocks noGrp="1"/>
          </p:cNvSpPr>
          <p:nvPr>
            <p:ph type="body" sz="quarter" idx="26" hasCustomPrompt="1"/>
          </p:nvPr>
        </p:nvSpPr>
        <p:spPr>
          <a:xfrm>
            <a:off x="6557415" y="408311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6" name="Text Placeholder 7">
            <a:extLst>
              <a:ext uri="{FF2B5EF4-FFF2-40B4-BE49-F238E27FC236}">
                <a16:creationId xmlns:a16="http://schemas.microsoft.com/office/drawing/2014/main" id="{1AE8BBFE-01C4-4028-9B89-8D3A005A4B89}"/>
              </a:ext>
            </a:extLst>
          </p:cNvPr>
          <p:cNvSpPr>
            <a:spLocks noGrp="1"/>
          </p:cNvSpPr>
          <p:nvPr>
            <p:ph type="body" sz="quarter" idx="27" hasCustomPrompt="1"/>
          </p:nvPr>
        </p:nvSpPr>
        <p:spPr>
          <a:xfrm>
            <a:off x="5564282" y="5509983"/>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7" name="Text Placeholder 7">
            <a:extLst>
              <a:ext uri="{FF2B5EF4-FFF2-40B4-BE49-F238E27FC236}">
                <a16:creationId xmlns:a16="http://schemas.microsoft.com/office/drawing/2014/main" id="{49C15349-435A-457E-9835-D4345AD3ED9F}"/>
              </a:ext>
            </a:extLst>
          </p:cNvPr>
          <p:cNvSpPr>
            <a:spLocks noGrp="1"/>
          </p:cNvSpPr>
          <p:nvPr>
            <p:ph type="body" sz="quarter" idx="28" hasCustomPrompt="1"/>
          </p:nvPr>
        </p:nvSpPr>
        <p:spPr>
          <a:xfrm>
            <a:off x="10727786" y="264360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8" name="Text Placeholder 7">
            <a:extLst>
              <a:ext uri="{FF2B5EF4-FFF2-40B4-BE49-F238E27FC236}">
                <a16:creationId xmlns:a16="http://schemas.microsoft.com/office/drawing/2014/main" id="{06DC437D-C5F6-49FA-8BF0-932297827EA8}"/>
              </a:ext>
            </a:extLst>
          </p:cNvPr>
          <p:cNvSpPr>
            <a:spLocks noGrp="1"/>
          </p:cNvSpPr>
          <p:nvPr>
            <p:ph type="body" sz="quarter" idx="29" hasCustomPrompt="1"/>
          </p:nvPr>
        </p:nvSpPr>
        <p:spPr>
          <a:xfrm>
            <a:off x="9689351" y="408311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9" name="Text Placeholder 7">
            <a:extLst>
              <a:ext uri="{FF2B5EF4-FFF2-40B4-BE49-F238E27FC236}">
                <a16:creationId xmlns:a16="http://schemas.microsoft.com/office/drawing/2014/main" id="{9DB16E7F-EE86-4AF9-871B-5614FE2D4428}"/>
              </a:ext>
            </a:extLst>
          </p:cNvPr>
          <p:cNvSpPr>
            <a:spLocks noGrp="1"/>
          </p:cNvSpPr>
          <p:nvPr>
            <p:ph type="body" sz="quarter" idx="30" hasCustomPrompt="1"/>
          </p:nvPr>
        </p:nvSpPr>
        <p:spPr>
          <a:xfrm>
            <a:off x="8696218" y="5509983"/>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Tree>
    <p:extLst>
      <p:ext uri="{BB962C8B-B14F-4D97-AF65-F5344CB8AC3E}">
        <p14:creationId xmlns:p14="http://schemas.microsoft.com/office/powerpoint/2010/main" val="335420212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ONLY_Org Char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8" name="Picture Placeholder 8">
            <a:extLst>
              <a:ext uri="{FF2B5EF4-FFF2-40B4-BE49-F238E27FC236}">
                <a16:creationId xmlns:a16="http://schemas.microsoft.com/office/drawing/2014/main" id="{48934421-B8F7-41B6-9EC4-5E3C497424A8}"/>
              </a:ext>
              <a:ext uri="{C183D7F6-B498-43B3-948B-1728B52AA6E4}">
                <adec:decorative xmlns:adec="http://schemas.microsoft.com/office/drawing/2017/decorative" val="1"/>
              </a:ext>
            </a:extLst>
          </p:cNvPr>
          <p:cNvSpPr>
            <a:spLocks noGrp="1"/>
          </p:cNvSpPr>
          <p:nvPr>
            <p:ph type="pic" sz="quarter" idx="17" hasCustomPrompt="1"/>
          </p:nvPr>
        </p:nvSpPr>
        <p:spPr>
          <a:xfrm>
            <a:off x="3960064" y="1981200"/>
            <a:ext cx="1523993" cy="1523994"/>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Text Placeholder 7">
            <a:extLst>
              <a:ext uri="{FF2B5EF4-FFF2-40B4-BE49-F238E27FC236}">
                <a16:creationId xmlns:a16="http://schemas.microsoft.com/office/drawing/2014/main" id="{4BACF049-4E3E-418D-9DB0-9D63BDDD25AE}"/>
              </a:ext>
            </a:extLst>
          </p:cNvPr>
          <p:cNvSpPr>
            <a:spLocks noGrp="1"/>
          </p:cNvSpPr>
          <p:nvPr>
            <p:ph type="body" sz="quarter" idx="16" hasCustomPrompt="1"/>
          </p:nvPr>
        </p:nvSpPr>
        <p:spPr>
          <a:xfrm>
            <a:off x="5788864" y="2618469"/>
            <a:ext cx="3108959" cy="424732"/>
          </a:xfrm>
          <a:noFill/>
        </p:spPr>
        <p:txBody>
          <a:bodyPr wrap="square" lIns="91440" rIns="91440" anchor="ctr">
            <a:noAutofit/>
          </a:bodyPr>
          <a:lstStyle>
            <a:lvl1pPr marL="0" indent="0" algn="l">
              <a:spcBef>
                <a:spcPts val="0"/>
              </a:spcBef>
              <a:spcAft>
                <a:spcPts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a16="http://schemas.microsoft.com/office/drawing/2014/main" id="{EFE2AF5B-D21D-4FE5-932F-F2989F6E0116}"/>
              </a:ext>
            </a:extLst>
          </p:cNvPr>
          <p:cNvSpPr>
            <a:spLocks noGrp="1"/>
          </p:cNvSpPr>
          <p:nvPr>
            <p:ph type="body" sz="quarter" idx="18" hasCustomPrompt="1"/>
          </p:nvPr>
        </p:nvSpPr>
        <p:spPr>
          <a:xfrm>
            <a:off x="5788864" y="2999470"/>
            <a:ext cx="3108959" cy="323629"/>
          </a:xfrm>
          <a:noFill/>
        </p:spPr>
        <p:txBody>
          <a:bodyPr wrap="square" lIns="91440" rIns="91440" anchor="t">
            <a:noAutofit/>
          </a:bodyPr>
          <a:lstStyle>
            <a:lvl1pPr marL="0" indent="0" algn="l">
              <a:spcBef>
                <a:spcPts val="0"/>
              </a:spcBef>
              <a:spcAft>
                <a:spcPts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a16="http://schemas.microsoft.com/office/drawing/2014/main" id="{266B4E82-4E92-438C-9DBD-FDAC98DBA804}"/>
              </a:ext>
              <a:ext uri="{C183D7F6-B498-43B3-948B-1728B52AA6E4}">
                <adec:decorative xmlns:adec="http://schemas.microsoft.com/office/drawing/2017/decorative" val="1"/>
              </a:ext>
            </a:extLst>
          </p:cNvPr>
          <p:cNvCxnSpPr>
            <a:cxnSpLocks/>
          </p:cNvCxnSpPr>
          <p:nvPr userDrawn="1"/>
        </p:nvCxnSpPr>
        <p:spPr>
          <a:xfrm rot="16200000">
            <a:off x="6146423" y="665228"/>
            <a:ext cx="0" cy="740664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a16="http://schemas.microsoft.com/office/drawing/2014/main" id="{5C2A05E4-0266-470B-94B6-0EA500EFD52F}"/>
              </a:ext>
              <a:ext uri="{C183D7F6-B498-43B3-948B-1728B52AA6E4}">
                <adec:decorative xmlns:adec="http://schemas.microsoft.com/office/drawing/2017/decorative" val="1"/>
              </a:ext>
            </a:extLst>
          </p:cNvPr>
          <p:cNvSpPr>
            <a:spLocks noGrp="1"/>
          </p:cNvSpPr>
          <p:nvPr>
            <p:ph type="pic" sz="quarter" idx="21" hasCustomPrompt="1"/>
          </p:nvPr>
        </p:nvSpPr>
        <p:spPr>
          <a:xfrm>
            <a:off x="18112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17" name="Text Placeholder 7">
            <a:extLst>
              <a:ext uri="{FF2B5EF4-FFF2-40B4-BE49-F238E27FC236}">
                <a16:creationId xmlns:a16="http://schemas.microsoft.com/office/drawing/2014/main" id="{8B705CE2-63BB-44EF-9494-D7197888F260}"/>
              </a:ext>
            </a:extLst>
          </p:cNvPr>
          <p:cNvSpPr>
            <a:spLocks noGrp="1"/>
          </p:cNvSpPr>
          <p:nvPr>
            <p:ph type="body" sz="quarter" idx="25" hasCustomPrompt="1"/>
          </p:nvPr>
        </p:nvSpPr>
        <p:spPr>
          <a:xfrm>
            <a:off x="152049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18" name="Text Placeholder 7">
            <a:extLst>
              <a:ext uri="{FF2B5EF4-FFF2-40B4-BE49-F238E27FC236}">
                <a16:creationId xmlns:a16="http://schemas.microsoft.com/office/drawing/2014/main" id="{91C9BD3E-CCA7-4ADF-83CB-175C316AEA84}"/>
              </a:ext>
            </a:extLst>
          </p:cNvPr>
          <p:cNvSpPr>
            <a:spLocks noGrp="1"/>
          </p:cNvSpPr>
          <p:nvPr>
            <p:ph type="body" sz="quarter" idx="26" hasCustomPrompt="1"/>
          </p:nvPr>
        </p:nvSpPr>
        <p:spPr>
          <a:xfrm>
            <a:off x="152049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a16="http://schemas.microsoft.com/office/drawing/2014/main" id="{DC756ECA-27F0-4309-A411-2021931A3A4F}"/>
              </a:ext>
              <a:ext uri="{C183D7F6-B498-43B3-948B-1728B52AA6E4}">
                <adec:decorative xmlns:adec="http://schemas.microsoft.com/office/drawing/2017/decorative" val="1"/>
              </a:ext>
            </a:extLst>
          </p:cNvPr>
          <p:cNvSpPr>
            <a:spLocks noGrp="1"/>
          </p:cNvSpPr>
          <p:nvPr>
            <p:ph type="pic" sz="quarter" idx="27" hasCustomPrompt="1"/>
          </p:nvPr>
        </p:nvSpPr>
        <p:spPr>
          <a:xfrm>
            <a:off x="36400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0" name="Text Placeholder 7">
            <a:extLst>
              <a:ext uri="{FF2B5EF4-FFF2-40B4-BE49-F238E27FC236}">
                <a16:creationId xmlns:a16="http://schemas.microsoft.com/office/drawing/2014/main" id="{BCC1B1EE-9270-494A-B26E-3E810517012E}"/>
              </a:ext>
            </a:extLst>
          </p:cNvPr>
          <p:cNvSpPr>
            <a:spLocks noGrp="1"/>
          </p:cNvSpPr>
          <p:nvPr>
            <p:ph type="body" sz="quarter" idx="28" hasCustomPrompt="1"/>
          </p:nvPr>
        </p:nvSpPr>
        <p:spPr>
          <a:xfrm>
            <a:off x="334929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1" name="Text Placeholder 7">
            <a:extLst>
              <a:ext uri="{FF2B5EF4-FFF2-40B4-BE49-F238E27FC236}">
                <a16:creationId xmlns:a16="http://schemas.microsoft.com/office/drawing/2014/main" id="{621D9997-09EF-468A-A3A6-7C2705CF1757}"/>
              </a:ext>
            </a:extLst>
          </p:cNvPr>
          <p:cNvSpPr>
            <a:spLocks noGrp="1"/>
          </p:cNvSpPr>
          <p:nvPr>
            <p:ph type="body" sz="quarter" idx="29" hasCustomPrompt="1"/>
          </p:nvPr>
        </p:nvSpPr>
        <p:spPr>
          <a:xfrm>
            <a:off x="334929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a16="http://schemas.microsoft.com/office/drawing/2014/main" id="{CC2A50A3-3A8F-469D-B16E-A06FD4C2A978}"/>
              </a:ext>
              <a:ext uri="{C183D7F6-B498-43B3-948B-1728B52AA6E4}">
                <adec:decorative xmlns:adec="http://schemas.microsoft.com/office/drawing/2017/decorative" val="1"/>
              </a:ext>
            </a:extLst>
          </p:cNvPr>
          <p:cNvSpPr>
            <a:spLocks noGrp="1"/>
          </p:cNvSpPr>
          <p:nvPr>
            <p:ph type="pic" sz="quarter" idx="30" hasCustomPrompt="1"/>
          </p:nvPr>
        </p:nvSpPr>
        <p:spPr>
          <a:xfrm>
            <a:off x="544977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3" name="Text Placeholder 7">
            <a:extLst>
              <a:ext uri="{FF2B5EF4-FFF2-40B4-BE49-F238E27FC236}">
                <a16:creationId xmlns:a16="http://schemas.microsoft.com/office/drawing/2014/main" id="{065EDDEE-214F-4148-8B8C-0BA5AEF7658A}"/>
              </a:ext>
            </a:extLst>
          </p:cNvPr>
          <p:cNvSpPr>
            <a:spLocks noGrp="1"/>
          </p:cNvSpPr>
          <p:nvPr>
            <p:ph type="body" sz="quarter" idx="31" hasCustomPrompt="1"/>
          </p:nvPr>
        </p:nvSpPr>
        <p:spPr>
          <a:xfrm>
            <a:off x="515904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4" name="Text Placeholder 7">
            <a:extLst>
              <a:ext uri="{FF2B5EF4-FFF2-40B4-BE49-F238E27FC236}">
                <a16:creationId xmlns:a16="http://schemas.microsoft.com/office/drawing/2014/main" id="{520C0E2F-F27A-44AC-BB9A-74F62BEC5752}"/>
              </a:ext>
            </a:extLst>
          </p:cNvPr>
          <p:cNvSpPr>
            <a:spLocks noGrp="1"/>
          </p:cNvSpPr>
          <p:nvPr>
            <p:ph type="body" sz="quarter" idx="32" hasCustomPrompt="1"/>
          </p:nvPr>
        </p:nvSpPr>
        <p:spPr>
          <a:xfrm>
            <a:off x="515904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a16="http://schemas.microsoft.com/office/drawing/2014/main" id="{ADC5446D-3469-43DA-ACE3-2AEC5B90384E}"/>
              </a:ext>
              <a:ext uri="{C183D7F6-B498-43B3-948B-1728B52AA6E4}">
                <adec:decorative xmlns:adec="http://schemas.microsoft.com/office/drawing/2017/decorative" val="1"/>
              </a:ext>
            </a:extLst>
          </p:cNvPr>
          <p:cNvSpPr>
            <a:spLocks noGrp="1"/>
          </p:cNvSpPr>
          <p:nvPr>
            <p:ph type="pic" sz="quarter" idx="33" hasCustomPrompt="1"/>
          </p:nvPr>
        </p:nvSpPr>
        <p:spPr>
          <a:xfrm>
            <a:off x="72595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6" name="Text Placeholder 7">
            <a:extLst>
              <a:ext uri="{FF2B5EF4-FFF2-40B4-BE49-F238E27FC236}">
                <a16:creationId xmlns:a16="http://schemas.microsoft.com/office/drawing/2014/main" id="{4BF91944-817D-4080-9FC7-1C01D3C52F74}"/>
              </a:ext>
            </a:extLst>
          </p:cNvPr>
          <p:cNvSpPr>
            <a:spLocks noGrp="1"/>
          </p:cNvSpPr>
          <p:nvPr>
            <p:ph type="body" sz="quarter" idx="34" hasCustomPrompt="1"/>
          </p:nvPr>
        </p:nvSpPr>
        <p:spPr>
          <a:xfrm>
            <a:off x="696879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7" name="Text Placeholder 7">
            <a:extLst>
              <a:ext uri="{FF2B5EF4-FFF2-40B4-BE49-F238E27FC236}">
                <a16:creationId xmlns:a16="http://schemas.microsoft.com/office/drawing/2014/main" id="{B6FC5678-B04A-4631-9DFF-776737E9C8AC}"/>
              </a:ext>
            </a:extLst>
          </p:cNvPr>
          <p:cNvSpPr>
            <a:spLocks noGrp="1"/>
          </p:cNvSpPr>
          <p:nvPr>
            <p:ph type="body" sz="quarter" idx="35" hasCustomPrompt="1"/>
          </p:nvPr>
        </p:nvSpPr>
        <p:spPr>
          <a:xfrm>
            <a:off x="696879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a16="http://schemas.microsoft.com/office/drawing/2014/main" id="{BF024C2A-A070-4BF1-BA78-8FDD47DED455}"/>
              </a:ext>
              <a:ext uri="{C183D7F6-B498-43B3-948B-1728B52AA6E4}">
                <adec:decorative xmlns:adec="http://schemas.microsoft.com/office/drawing/2017/decorative" val="1"/>
              </a:ext>
            </a:extLst>
          </p:cNvPr>
          <p:cNvSpPr>
            <a:spLocks noGrp="1"/>
          </p:cNvSpPr>
          <p:nvPr>
            <p:ph type="pic" sz="quarter" idx="36" hasCustomPrompt="1"/>
          </p:nvPr>
        </p:nvSpPr>
        <p:spPr>
          <a:xfrm>
            <a:off x="9066634"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9" name="Text Placeholder 7">
            <a:extLst>
              <a:ext uri="{FF2B5EF4-FFF2-40B4-BE49-F238E27FC236}">
                <a16:creationId xmlns:a16="http://schemas.microsoft.com/office/drawing/2014/main" id="{72D75690-3F0F-4257-84B4-90CB4E6BB7EA}"/>
              </a:ext>
            </a:extLst>
          </p:cNvPr>
          <p:cNvSpPr>
            <a:spLocks noGrp="1"/>
          </p:cNvSpPr>
          <p:nvPr>
            <p:ph type="body" sz="quarter" idx="37" hasCustomPrompt="1"/>
          </p:nvPr>
        </p:nvSpPr>
        <p:spPr>
          <a:xfrm>
            <a:off x="8775905"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30" name="Text Placeholder 7">
            <a:extLst>
              <a:ext uri="{FF2B5EF4-FFF2-40B4-BE49-F238E27FC236}">
                <a16:creationId xmlns:a16="http://schemas.microsoft.com/office/drawing/2014/main" id="{FC3E89DF-7D8F-458A-910F-B06B607998AF}"/>
              </a:ext>
            </a:extLst>
          </p:cNvPr>
          <p:cNvSpPr>
            <a:spLocks noGrp="1"/>
          </p:cNvSpPr>
          <p:nvPr>
            <p:ph type="body" sz="quarter" idx="38" hasCustomPrompt="1"/>
          </p:nvPr>
        </p:nvSpPr>
        <p:spPr>
          <a:xfrm>
            <a:off x="8775905"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208839464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ONLY_Org Chart 6">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8" name="Picture Placeholder 8">
            <a:extLst>
              <a:ext uri="{FF2B5EF4-FFF2-40B4-BE49-F238E27FC236}">
                <a16:creationId xmlns:a16="http://schemas.microsoft.com/office/drawing/2014/main" id="{48934421-B8F7-41B6-9EC4-5E3C497424A8}"/>
              </a:ext>
              <a:ext uri="{C183D7F6-B498-43B3-948B-1728B52AA6E4}">
                <adec:decorative xmlns:adec="http://schemas.microsoft.com/office/drawing/2017/decorative" val="1"/>
              </a:ext>
            </a:extLst>
          </p:cNvPr>
          <p:cNvSpPr>
            <a:spLocks noGrp="1"/>
          </p:cNvSpPr>
          <p:nvPr>
            <p:ph type="pic" sz="quarter" idx="17" hasCustomPrompt="1"/>
          </p:nvPr>
        </p:nvSpPr>
        <p:spPr>
          <a:xfrm>
            <a:off x="3596641" y="1981200"/>
            <a:ext cx="1523993" cy="1523994"/>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Text Placeholder 7">
            <a:extLst>
              <a:ext uri="{FF2B5EF4-FFF2-40B4-BE49-F238E27FC236}">
                <a16:creationId xmlns:a16="http://schemas.microsoft.com/office/drawing/2014/main" id="{4BACF049-4E3E-418D-9DB0-9D63BDDD25AE}"/>
              </a:ext>
            </a:extLst>
          </p:cNvPr>
          <p:cNvSpPr>
            <a:spLocks noGrp="1"/>
          </p:cNvSpPr>
          <p:nvPr>
            <p:ph type="body" sz="quarter" idx="16" hasCustomPrompt="1"/>
          </p:nvPr>
        </p:nvSpPr>
        <p:spPr>
          <a:xfrm>
            <a:off x="5425441" y="2618469"/>
            <a:ext cx="3108959" cy="424732"/>
          </a:xfrm>
          <a:noFill/>
        </p:spPr>
        <p:txBody>
          <a:bodyPr wrap="square" lIns="91440" rIns="91440" anchor="ctr">
            <a:noAutofit/>
          </a:bodyPr>
          <a:lstStyle>
            <a:lvl1pPr marL="0" indent="0" algn="l">
              <a:spcBef>
                <a:spcPts val="0"/>
              </a:spcBef>
              <a:spcAft>
                <a:spcPts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a16="http://schemas.microsoft.com/office/drawing/2014/main" id="{EFE2AF5B-D21D-4FE5-932F-F2989F6E0116}"/>
              </a:ext>
            </a:extLst>
          </p:cNvPr>
          <p:cNvSpPr>
            <a:spLocks noGrp="1"/>
          </p:cNvSpPr>
          <p:nvPr>
            <p:ph type="body" sz="quarter" idx="18" hasCustomPrompt="1"/>
          </p:nvPr>
        </p:nvSpPr>
        <p:spPr>
          <a:xfrm>
            <a:off x="5425441" y="2999470"/>
            <a:ext cx="3108959" cy="323629"/>
          </a:xfrm>
          <a:noFill/>
        </p:spPr>
        <p:txBody>
          <a:bodyPr wrap="square" lIns="91440" rIns="91440" anchor="t">
            <a:noAutofit/>
          </a:bodyPr>
          <a:lstStyle>
            <a:lvl1pPr marL="0" indent="0" algn="l">
              <a:spcBef>
                <a:spcPts val="0"/>
              </a:spcBef>
              <a:spcAft>
                <a:spcPts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a16="http://schemas.microsoft.com/office/drawing/2014/main" id="{266B4E82-4E92-438C-9DBD-FDAC98DBA804}"/>
              </a:ext>
              <a:ext uri="{C183D7F6-B498-43B3-948B-1728B52AA6E4}">
                <adec:decorative xmlns:adec="http://schemas.microsoft.com/office/drawing/2017/decorative" val="1"/>
              </a:ext>
            </a:extLst>
          </p:cNvPr>
          <p:cNvCxnSpPr>
            <a:cxnSpLocks/>
          </p:cNvCxnSpPr>
          <p:nvPr userDrawn="1"/>
        </p:nvCxnSpPr>
        <p:spPr>
          <a:xfrm rot="16200000">
            <a:off x="6165169" y="-112012"/>
            <a:ext cx="0" cy="896112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a16="http://schemas.microsoft.com/office/drawing/2014/main" id="{5C2A05E4-0266-470B-94B6-0EA500EFD52F}"/>
              </a:ext>
              <a:ext uri="{C183D7F6-B498-43B3-948B-1728B52AA6E4}">
                <adec:decorative xmlns:adec="http://schemas.microsoft.com/office/drawing/2017/decorative" val="1"/>
              </a:ext>
            </a:extLst>
          </p:cNvPr>
          <p:cNvSpPr>
            <a:spLocks noGrp="1"/>
          </p:cNvSpPr>
          <p:nvPr>
            <p:ph type="pic" sz="quarter" idx="21" hasCustomPrompt="1"/>
          </p:nvPr>
        </p:nvSpPr>
        <p:spPr>
          <a:xfrm>
            <a:off x="10527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17" name="Text Placeholder 7">
            <a:extLst>
              <a:ext uri="{FF2B5EF4-FFF2-40B4-BE49-F238E27FC236}">
                <a16:creationId xmlns:a16="http://schemas.microsoft.com/office/drawing/2014/main" id="{8B705CE2-63BB-44EF-9494-D7197888F260}"/>
              </a:ext>
            </a:extLst>
          </p:cNvPr>
          <p:cNvSpPr>
            <a:spLocks noGrp="1"/>
          </p:cNvSpPr>
          <p:nvPr>
            <p:ph type="body" sz="quarter" idx="25" hasCustomPrompt="1"/>
          </p:nvPr>
        </p:nvSpPr>
        <p:spPr>
          <a:xfrm>
            <a:off x="76200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18" name="Text Placeholder 7">
            <a:extLst>
              <a:ext uri="{FF2B5EF4-FFF2-40B4-BE49-F238E27FC236}">
                <a16:creationId xmlns:a16="http://schemas.microsoft.com/office/drawing/2014/main" id="{91C9BD3E-CCA7-4ADF-83CB-175C316AEA84}"/>
              </a:ext>
            </a:extLst>
          </p:cNvPr>
          <p:cNvSpPr>
            <a:spLocks noGrp="1"/>
          </p:cNvSpPr>
          <p:nvPr>
            <p:ph type="body" sz="quarter" idx="26" hasCustomPrompt="1"/>
          </p:nvPr>
        </p:nvSpPr>
        <p:spPr>
          <a:xfrm>
            <a:off x="76200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a16="http://schemas.microsoft.com/office/drawing/2014/main" id="{DC756ECA-27F0-4309-A411-2021931A3A4F}"/>
              </a:ext>
              <a:ext uri="{C183D7F6-B498-43B3-948B-1728B52AA6E4}">
                <adec:decorative xmlns:adec="http://schemas.microsoft.com/office/drawing/2017/decorative" val="1"/>
              </a:ext>
            </a:extLst>
          </p:cNvPr>
          <p:cNvSpPr>
            <a:spLocks noGrp="1"/>
          </p:cNvSpPr>
          <p:nvPr>
            <p:ph type="pic" sz="quarter" idx="27" hasCustomPrompt="1"/>
          </p:nvPr>
        </p:nvSpPr>
        <p:spPr>
          <a:xfrm>
            <a:off x="28815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0" name="Text Placeholder 7">
            <a:extLst>
              <a:ext uri="{FF2B5EF4-FFF2-40B4-BE49-F238E27FC236}">
                <a16:creationId xmlns:a16="http://schemas.microsoft.com/office/drawing/2014/main" id="{BCC1B1EE-9270-494A-B26E-3E810517012E}"/>
              </a:ext>
            </a:extLst>
          </p:cNvPr>
          <p:cNvSpPr>
            <a:spLocks noGrp="1"/>
          </p:cNvSpPr>
          <p:nvPr>
            <p:ph type="body" sz="quarter" idx="28" hasCustomPrompt="1"/>
          </p:nvPr>
        </p:nvSpPr>
        <p:spPr>
          <a:xfrm>
            <a:off x="259080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1" name="Text Placeholder 7">
            <a:extLst>
              <a:ext uri="{FF2B5EF4-FFF2-40B4-BE49-F238E27FC236}">
                <a16:creationId xmlns:a16="http://schemas.microsoft.com/office/drawing/2014/main" id="{621D9997-09EF-468A-A3A6-7C2705CF1757}"/>
              </a:ext>
            </a:extLst>
          </p:cNvPr>
          <p:cNvSpPr>
            <a:spLocks noGrp="1"/>
          </p:cNvSpPr>
          <p:nvPr>
            <p:ph type="body" sz="quarter" idx="29" hasCustomPrompt="1"/>
          </p:nvPr>
        </p:nvSpPr>
        <p:spPr>
          <a:xfrm>
            <a:off x="259080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a16="http://schemas.microsoft.com/office/drawing/2014/main" id="{CC2A50A3-3A8F-469D-B16E-A06FD4C2A978}"/>
              </a:ext>
              <a:ext uri="{C183D7F6-B498-43B3-948B-1728B52AA6E4}">
                <adec:decorative xmlns:adec="http://schemas.microsoft.com/office/drawing/2017/decorative" val="1"/>
              </a:ext>
            </a:extLst>
          </p:cNvPr>
          <p:cNvSpPr>
            <a:spLocks noGrp="1"/>
          </p:cNvSpPr>
          <p:nvPr>
            <p:ph type="pic" sz="quarter" idx="30" hasCustomPrompt="1"/>
          </p:nvPr>
        </p:nvSpPr>
        <p:spPr>
          <a:xfrm>
            <a:off x="469127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3" name="Text Placeholder 7">
            <a:extLst>
              <a:ext uri="{FF2B5EF4-FFF2-40B4-BE49-F238E27FC236}">
                <a16:creationId xmlns:a16="http://schemas.microsoft.com/office/drawing/2014/main" id="{065EDDEE-214F-4148-8B8C-0BA5AEF7658A}"/>
              </a:ext>
            </a:extLst>
          </p:cNvPr>
          <p:cNvSpPr>
            <a:spLocks noGrp="1"/>
          </p:cNvSpPr>
          <p:nvPr>
            <p:ph type="body" sz="quarter" idx="31" hasCustomPrompt="1"/>
          </p:nvPr>
        </p:nvSpPr>
        <p:spPr>
          <a:xfrm>
            <a:off x="440055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4" name="Text Placeholder 7">
            <a:extLst>
              <a:ext uri="{FF2B5EF4-FFF2-40B4-BE49-F238E27FC236}">
                <a16:creationId xmlns:a16="http://schemas.microsoft.com/office/drawing/2014/main" id="{520C0E2F-F27A-44AC-BB9A-74F62BEC5752}"/>
              </a:ext>
            </a:extLst>
          </p:cNvPr>
          <p:cNvSpPr>
            <a:spLocks noGrp="1"/>
          </p:cNvSpPr>
          <p:nvPr>
            <p:ph type="body" sz="quarter" idx="32" hasCustomPrompt="1"/>
          </p:nvPr>
        </p:nvSpPr>
        <p:spPr>
          <a:xfrm>
            <a:off x="440055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a16="http://schemas.microsoft.com/office/drawing/2014/main" id="{ADC5446D-3469-43DA-ACE3-2AEC5B90384E}"/>
              </a:ext>
              <a:ext uri="{C183D7F6-B498-43B3-948B-1728B52AA6E4}">
                <adec:decorative xmlns:adec="http://schemas.microsoft.com/office/drawing/2017/decorative" val="1"/>
              </a:ext>
            </a:extLst>
          </p:cNvPr>
          <p:cNvSpPr>
            <a:spLocks noGrp="1"/>
          </p:cNvSpPr>
          <p:nvPr>
            <p:ph type="pic" sz="quarter" idx="33" hasCustomPrompt="1"/>
          </p:nvPr>
        </p:nvSpPr>
        <p:spPr>
          <a:xfrm>
            <a:off x="65010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6" name="Text Placeholder 7">
            <a:extLst>
              <a:ext uri="{FF2B5EF4-FFF2-40B4-BE49-F238E27FC236}">
                <a16:creationId xmlns:a16="http://schemas.microsoft.com/office/drawing/2014/main" id="{4BF91944-817D-4080-9FC7-1C01D3C52F74}"/>
              </a:ext>
            </a:extLst>
          </p:cNvPr>
          <p:cNvSpPr>
            <a:spLocks noGrp="1"/>
          </p:cNvSpPr>
          <p:nvPr>
            <p:ph type="body" sz="quarter" idx="34" hasCustomPrompt="1"/>
          </p:nvPr>
        </p:nvSpPr>
        <p:spPr>
          <a:xfrm>
            <a:off x="621030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7" name="Text Placeholder 7">
            <a:extLst>
              <a:ext uri="{FF2B5EF4-FFF2-40B4-BE49-F238E27FC236}">
                <a16:creationId xmlns:a16="http://schemas.microsoft.com/office/drawing/2014/main" id="{B6FC5678-B04A-4631-9DFF-776737E9C8AC}"/>
              </a:ext>
            </a:extLst>
          </p:cNvPr>
          <p:cNvSpPr>
            <a:spLocks noGrp="1"/>
          </p:cNvSpPr>
          <p:nvPr>
            <p:ph type="body" sz="quarter" idx="35" hasCustomPrompt="1"/>
          </p:nvPr>
        </p:nvSpPr>
        <p:spPr>
          <a:xfrm>
            <a:off x="621030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a16="http://schemas.microsoft.com/office/drawing/2014/main" id="{BF024C2A-A070-4BF1-BA78-8FDD47DED455}"/>
              </a:ext>
              <a:ext uri="{C183D7F6-B498-43B3-948B-1728B52AA6E4}">
                <adec:decorative xmlns:adec="http://schemas.microsoft.com/office/drawing/2017/decorative" val="1"/>
              </a:ext>
            </a:extLst>
          </p:cNvPr>
          <p:cNvSpPr>
            <a:spLocks noGrp="1"/>
          </p:cNvSpPr>
          <p:nvPr>
            <p:ph type="pic" sz="quarter" idx="36" hasCustomPrompt="1"/>
          </p:nvPr>
        </p:nvSpPr>
        <p:spPr>
          <a:xfrm>
            <a:off x="8308140"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9" name="Text Placeholder 7">
            <a:extLst>
              <a:ext uri="{FF2B5EF4-FFF2-40B4-BE49-F238E27FC236}">
                <a16:creationId xmlns:a16="http://schemas.microsoft.com/office/drawing/2014/main" id="{72D75690-3F0F-4257-84B4-90CB4E6BB7EA}"/>
              </a:ext>
            </a:extLst>
          </p:cNvPr>
          <p:cNvSpPr>
            <a:spLocks noGrp="1"/>
          </p:cNvSpPr>
          <p:nvPr>
            <p:ph type="body" sz="quarter" idx="37" hasCustomPrompt="1"/>
          </p:nvPr>
        </p:nvSpPr>
        <p:spPr>
          <a:xfrm>
            <a:off x="8017411"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30" name="Text Placeholder 7">
            <a:extLst>
              <a:ext uri="{FF2B5EF4-FFF2-40B4-BE49-F238E27FC236}">
                <a16:creationId xmlns:a16="http://schemas.microsoft.com/office/drawing/2014/main" id="{FC3E89DF-7D8F-458A-910F-B06B607998AF}"/>
              </a:ext>
            </a:extLst>
          </p:cNvPr>
          <p:cNvSpPr>
            <a:spLocks noGrp="1"/>
          </p:cNvSpPr>
          <p:nvPr>
            <p:ph type="body" sz="quarter" idx="38" hasCustomPrompt="1"/>
          </p:nvPr>
        </p:nvSpPr>
        <p:spPr>
          <a:xfrm>
            <a:off x="8017411"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31" name="Picture Placeholder 8">
            <a:extLst>
              <a:ext uri="{FF2B5EF4-FFF2-40B4-BE49-F238E27FC236}">
                <a16:creationId xmlns:a16="http://schemas.microsoft.com/office/drawing/2014/main" id="{49030BC1-7B5E-4BBD-AB44-8615DCFD46B7}"/>
              </a:ext>
              <a:ext uri="{C183D7F6-B498-43B3-948B-1728B52AA6E4}">
                <adec:decorative xmlns:adec="http://schemas.microsoft.com/office/drawing/2017/decorative" val="1"/>
              </a:ext>
            </a:extLst>
          </p:cNvPr>
          <p:cNvSpPr>
            <a:spLocks noGrp="1"/>
          </p:cNvSpPr>
          <p:nvPr>
            <p:ph type="pic" sz="quarter" idx="39" hasCustomPrompt="1"/>
          </p:nvPr>
        </p:nvSpPr>
        <p:spPr>
          <a:xfrm>
            <a:off x="10115251"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32" name="Text Placeholder 7">
            <a:extLst>
              <a:ext uri="{FF2B5EF4-FFF2-40B4-BE49-F238E27FC236}">
                <a16:creationId xmlns:a16="http://schemas.microsoft.com/office/drawing/2014/main" id="{10ED1CED-11B2-4927-93A4-CE47939F0AEC}"/>
              </a:ext>
            </a:extLst>
          </p:cNvPr>
          <p:cNvSpPr>
            <a:spLocks noGrp="1"/>
          </p:cNvSpPr>
          <p:nvPr>
            <p:ph type="body" sz="quarter" idx="40" hasCustomPrompt="1"/>
          </p:nvPr>
        </p:nvSpPr>
        <p:spPr>
          <a:xfrm>
            <a:off x="9824522"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33" name="Text Placeholder 7">
            <a:extLst>
              <a:ext uri="{FF2B5EF4-FFF2-40B4-BE49-F238E27FC236}">
                <a16:creationId xmlns:a16="http://schemas.microsoft.com/office/drawing/2014/main" id="{39E2E141-317E-41F9-853F-B96493C8FB9B}"/>
              </a:ext>
            </a:extLst>
          </p:cNvPr>
          <p:cNvSpPr>
            <a:spLocks noGrp="1"/>
          </p:cNvSpPr>
          <p:nvPr>
            <p:ph type="body" sz="quarter" idx="41" hasCustomPrompt="1"/>
          </p:nvPr>
        </p:nvSpPr>
        <p:spPr>
          <a:xfrm>
            <a:off x="9824522"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229092359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ONLY_Org Chart 1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8" name="Picture Placeholder 8">
            <a:extLst>
              <a:ext uri="{FF2B5EF4-FFF2-40B4-BE49-F238E27FC236}">
                <a16:creationId xmlns:a16="http://schemas.microsoft.com/office/drawing/2014/main" id="{48934421-B8F7-41B6-9EC4-5E3C497424A8}"/>
              </a:ext>
              <a:ext uri="{C183D7F6-B498-43B3-948B-1728B52AA6E4}">
                <adec:decorative xmlns:adec="http://schemas.microsoft.com/office/drawing/2017/decorative" val="1"/>
              </a:ext>
            </a:extLst>
          </p:cNvPr>
          <p:cNvSpPr>
            <a:spLocks noGrp="1"/>
          </p:cNvSpPr>
          <p:nvPr>
            <p:ph type="pic" sz="quarter" idx="17" hasCustomPrompt="1"/>
          </p:nvPr>
        </p:nvSpPr>
        <p:spPr>
          <a:xfrm>
            <a:off x="4178095" y="1905000"/>
            <a:ext cx="1255400" cy="1255400"/>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Text Placeholder 7">
            <a:extLst>
              <a:ext uri="{FF2B5EF4-FFF2-40B4-BE49-F238E27FC236}">
                <a16:creationId xmlns:a16="http://schemas.microsoft.com/office/drawing/2014/main" id="{4BACF049-4E3E-418D-9DB0-9D63BDDD25AE}"/>
              </a:ext>
            </a:extLst>
          </p:cNvPr>
          <p:cNvSpPr>
            <a:spLocks noGrp="1"/>
          </p:cNvSpPr>
          <p:nvPr>
            <p:ph type="body" sz="quarter" idx="16" hasCustomPrompt="1"/>
          </p:nvPr>
        </p:nvSpPr>
        <p:spPr>
          <a:xfrm>
            <a:off x="5601136" y="2288331"/>
            <a:ext cx="3108959" cy="290097"/>
          </a:xfrm>
          <a:noFill/>
        </p:spPr>
        <p:txBody>
          <a:bodyPr wrap="square" lIns="91440" rIns="91440" anchor="ctr">
            <a:noAutofit/>
          </a:bodyPr>
          <a:lstStyle>
            <a:lvl1pPr marL="0" indent="0" algn="l">
              <a:spcBef>
                <a:spcPts val="0"/>
              </a:spcBef>
              <a:spcAft>
                <a:spcPts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a16="http://schemas.microsoft.com/office/drawing/2014/main" id="{EFE2AF5B-D21D-4FE5-932F-F2989F6E0116}"/>
              </a:ext>
            </a:extLst>
          </p:cNvPr>
          <p:cNvSpPr>
            <a:spLocks noGrp="1"/>
          </p:cNvSpPr>
          <p:nvPr>
            <p:ph type="body" sz="quarter" idx="18" hasCustomPrompt="1"/>
          </p:nvPr>
        </p:nvSpPr>
        <p:spPr>
          <a:xfrm>
            <a:off x="5601136" y="2566041"/>
            <a:ext cx="3108959" cy="221043"/>
          </a:xfrm>
          <a:noFill/>
        </p:spPr>
        <p:txBody>
          <a:bodyPr wrap="square" lIns="91440" rIns="91440" anchor="t">
            <a:noAutofit/>
          </a:bodyPr>
          <a:lstStyle>
            <a:lvl1pPr marL="0" indent="0" algn="l">
              <a:spcBef>
                <a:spcPts val="0"/>
              </a:spcBef>
              <a:spcAft>
                <a:spcPts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a16="http://schemas.microsoft.com/office/drawing/2014/main" id="{266B4E82-4E92-438C-9DBD-FDAC98DBA804}"/>
              </a:ext>
              <a:ext uri="{C183D7F6-B498-43B3-948B-1728B52AA6E4}">
                <adec:decorative xmlns:adec="http://schemas.microsoft.com/office/drawing/2017/decorative" val="1"/>
              </a:ext>
            </a:extLst>
          </p:cNvPr>
          <p:cNvCxnSpPr>
            <a:cxnSpLocks/>
          </p:cNvCxnSpPr>
          <p:nvPr userDrawn="1"/>
        </p:nvCxnSpPr>
        <p:spPr>
          <a:xfrm rot="16200000">
            <a:off x="6165169" y="-670561"/>
            <a:ext cx="0" cy="896112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a16="http://schemas.microsoft.com/office/drawing/2014/main" id="{5C2A05E4-0266-470B-94B6-0EA500EFD52F}"/>
              </a:ext>
              <a:ext uri="{C183D7F6-B498-43B3-948B-1728B52AA6E4}">
                <adec:decorative xmlns:adec="http://schemas.microsoft.com/office/drawing/2017/decorative" val="1"/>
              </a:ext>
            </a:extLst>
          </p:cNvPr>
          <p:cNvSpPr>
            <a:spLocks noGrp="1" noChangeAspect="1"/>
          </p:cNvSpPr>
          <p:nvPr>
            <p:ph type="pic" sz="quarter" idx="21" hasCustomPrompt="1"/>
          </p:nvPr>
        </p:nvSpPr>
        <p:spPr>
          <a:xfrm>
            <a:off x="10984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17" name="Text Placeholder 7">
            <a:extLst>
              <a:ext uri="{FF2B5EF4-FFF2-40B4-BE49-F238E27FC236}">
                <a16:creationId xmlns:a16="http://schemas.microsoft.com/office/drawing/2014/main" id="{8B705CE2-63BB-44EF-9494-D7197888F260}"/>
              </a:ext>
            </a:extLst>
          </p:cNvPr>
          <p:cNvSpPr>
            <a:spLocks noGrp="1"/>
          </p:cNvSpPr>
          <p:nvPr>
            <p:ph type="body" sz="quarter" idx="25" hasCustomPrompt="1"/>
          </p:nvPr>
        </p:nvSpPr>
        <p:spPr>
          <a:xfrm>
            <a:off x="76200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18" name="Text Placeholder 7">
            <a:extLst>
              <a:ext uri="{FF2B5EF4-FFF2-40B4-BE49-F238E27FC236}">
                <a16:creationId xmlns:a16="http://schemas.microsoft.com/office/drawing/2014/main" id="{91C9BD3E-CCA7-4ADF-83CB-175C316AEA84}"/>
              </a:ext>
            </a:extLst>
          </p:cNvPr>
          <p:cNvSpPr>
            <a:spLocks noGrp="1"/>
          </p:cNvSpPr>
          <p:nvPr>
            <p:ph type="body" sz="quarter" idx="26" hasCustomPrompt="1"/>
          </p:nvPr>
        </p:nvSpPr>
        <p:spPr>
          <a:xfrm>
            <a:off x="76200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a16="http://schemas.microsoft.com/office/drawing/2014/main" id="{DC756ECA-27F0-4309-A411-2021931A3A4F}"/>
              </a:ext>
              <a:ext uri="{C183D7F6-B498-43B3-948B-1728B52AA6E4}">
                <adec:decorative xmlns:adec="http://schemas.microsoft.com/office/drawing/2017/decorative" val="1"/>
              </a:ext>
            </a:extLst>
          </p:cNvPr>
          <p:cNvSpPr>
            <a:spLocks noGrp="1" noChangeAspect="1"/>
          </p:cNvSpPr>
          <p:nvPr>
            <p:ph type="pic" sz="quarter" idx="27" hasCustomPrompt="1"/>
          </p:nvPr>
        </p:nvSpPr>
        <p:spPr>
          <a:xfrm>
            <a:off x="29272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0" name="Text Placeholder 7">
            <a:extLst>
              <a:ext uri="{FF2B5EF4-FFF2-40B4-BE49-F238E27FC236}">
                <a16:creationId xmlns:a16="http://schemas.microsoft.com/office/drawing/2014/main" id="{BCC1B1EE-9270-494A-B26E-3E810517012E}"/>
              </a:ext>
            </a:extLst>
          </p:cNvPr>
          <p:cNvSpPr>
            <a:spLocks noGrp="1"/>
          </p:cNvSpPr>
          <p:nvPr>
            <p:ph type="body" sz="quarter" idx="28" hasCustomPrompt="1"/>
          </p:nvPr>
        </p:nvSpPr>
        <p:spPr>
          <a:xfrm>
            <a:off x="259080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21" name="Text Placeholder 7">
            <a:extLst>
              <a:ext uri="{FF2B5EF4-FFF2-40B4-BE49-F238E27FC236}">
                <a16:creationId xmlns:a16="http://schemas.microsoft.com/office/drawing/2014/main" id="{621D9997-09EF-468A-A3A6-7C2705CF1757}"/>
              </a:ext>
            </a:extLst>
          </p:cNvPr>
          <p:cNvSpPr>
            <a:spLocks noGrp="1"/>
          </p:cNvSpPr>
          <p:nvPr>
            <p:ph type="body" sz="quarter" idx="29" hasCustomPrompt="1"/>
          </p:nvPr>
        </p:nvSpPr>
        <p:spPr>
          <a:xfrm>
            <a:off x="259080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a16="http://schemas.microsoft.com/office/drawing/2014/main" id="{CC2A50A3-3A8F-469D-B16E-A06FD4C2A978}"/>
              </a:ext>
              <a:ext uri="{C183D7F6-B498-43B3-948B-1728B52AA6E4}">
                <adec:decorative xmlns:adec="http://schemas.microsoft.com/office/drawing/2017/decorative" val="1"/>
              </a:ext>
            </a:extLst>
          </p:cNvPr>
          <p:cNvSpPr>
            <a:spLocks noGrp="1" noChangeAspect="1"/>
          </p:cNvSpPr>
          <p:nvPr>
            <p:ph type="pic" sz="quarter" idx="30" hasCustomPrompt="1"/>
          </p:nvPr>
        </p:nvSpPr>
        <p:spPr>
          <a:xfrm>
            <a:off x="473699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3" name="Text Placeholder 7">
            <a:extLst>
              <a:ext uri="{FF2B5EF4-FFF2-40B4-BE49-F238E27FC236}">
                <a16:creationId xmlns:a16="http://schemas.microsoft.com/office/drawing/2014/main" id="{065EDDEE-214F-4148-8B8C-0BA5AEF7658A}"/>
              </a:ext>
            </a:extLst>
          </p:cNvPr>
          <p:cNvSpPr>
            <a:spLocks noGrp="1"/>
          </p:cNvSpPr>
          <p:nvPr>
            <p:ph type="body" sz="quarter" idx="31" hasCustomPrompt="1"/>
          </p:nvPr>
        </p:nvSpPr>
        <p:spPr>
          <a:xfrm>
            <a:off x="440055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24" name="Text Placeholder 7">
            <a:extLst>
              <a:ext uri="{FF2B5EF4-FFF2-40B4-BE49-F238E27FC236}">
                <a16:creationId xmlns:a16="http://schemas.microsoft.com/office/drawing/2014/main" id="{520C0E2F-F27A-44AC-BB9A-74F62BEC5752}"/>
              </a:ext>
            </a:extLst>
          </p:cNvPr>
          <p:cNvSpPr>
            <a:spLocks noGrp="1"/>
          </p:cNvSpPr>
          <p:nvPr>
            <p:ph type="body" sz="quarter" idx="32" hasCustomPrompt="1"/>
          </p:nvPr>
        </p:nvSpPr>
        <p:spPr>
          <a:xfrm>
            <a:off x="440055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a16="http://schemas.microsoft.com/office/drawing/2014/main" id="{ADC5446D-3469-43DA-ACE3-2AEC5B90384E}"/>
              </a:ext>
              <a:ext uri="{C183D7F6-B498-43B3-948B-1728B52AA6E4}">
                <adec:decorative xmlns:adec="http://schemas.microsoft.com/office/drawing/2017/decorative" val="1"/>
              </a:ext>
            </a:extLst>
          </p:cNvPr>
          <p:cNvSpPr>
            <a:spLocks noGrp="1" noChangeAspect="1"/>
          </p:cNvSpPr>
          <p:nvPr>
            <p:ph type="pic" sz="quarter" idx="33" hasCustomPrompt="1"/>
          </p:nvPr>
        </p:nvSpPr>
        <p:spPr>
          <a:xfrm>
            <a:off x="65467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6" name="Text Placeholder 7">
            <a:extLst>
              <a:ext uri="{FF2B5EF4-FFF2-40B4-BE49-F238E27FC236}">
                <a16:creationId xmlns:a16="http://schemas.microsoft.com/office/drawing/2014/main" id="{4BF91944-817D-4080-9FC7-1C01D3C52F74}"/>
              </a:ext>
            </a:extLst>
          </p:cNvPr>
          <p:cNvSpPr>
            <a:spLocks noGrp="1"/>
          </p:cNvSpPr>
          <p:nvPr>
            <p:ph type="body" sz="quarter" idx="34" hasCustomPrompt="1"/>
          </p:nvPr>
        </p:nvSpPr>
        <p:spPr>
          <a:xfrm>
            <a:off x="621030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27" name="Text Placeholder 7">
            <a:extLst>
              <a:ext uri="{FF2B5EF4-FFF2-40B4-BE49-F238E27FC236}">
                <a16:creationId xmlns:a16="http://schemas.microsoft.com/office/drawing/2014/main" id="{B6FC5678-B04A-4631-9DFF-776737E9C8AC}"/>
              </a:ext>
            </a:extLst>
          </p:cNvPr>
          <p:cNvSpPr>
            <a:spLocks noGrp="1"/>
          </p:cNvSpPr>
          <p:nvPr>
            <p:ph type="body" sz="quarter" idx="35" hasCustomPrompt="1"/>
          </p:nvPr>
        </p:nvSpPr>
        <p:spPr>
          <a:xfrm>
            <a:off x="621030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a16="http://schemas.microsoft.com/office/drawing/2014/main" id="{BF024C2A-A070-4BF1-BA78-8FDD47DED455}"/>
              </a:ext>
              <a:ext uri="{C183D7F6-B498-43B3-948B-1728B52AA6E4}">
                <adec:decorative xmlns:adec="http://schemas.microsoft.com/office/drawing/2017/decorative" val="1"/>
              </a:ext>
            </a:extLst>
          </p:cNvPr>
          <p:cNvSpPr>
            <a:spLocks noGrp="1" noChangeAspect="1"/>
          </p:cNvSpPr>
          <p:nvPr>
            <p:ph type="pic" sz="quarter" idx="36" hasCustomPrompt="1"/>
          </p:nvPr>
        </p:nvSpPr>
        <p:spPr>
          <a:xfrm>
            <a:off x="8353860"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9" name="Text Placeholder 7">
            <a:extLst>
              <a:ext uri="{FF2B5EF4-FFF2-40B4-BE49-F238E27FC236}">
                <a16:creationId xmlns:a16="http://schemas.microsoft.com/office/drawing/2014/main" id="{72D75690-3F0F-4257-84B4-90CB4E6BB7EA}"/>
              </a:ext>
            </a:extLst>
          </p:cNvPr>
          <p:cNvSpPr>
            <a:spLocks noGrp="1"/>
          </p:cNvSpPr>
          <p:nvPr>
            <p:ph type="body" sz="quarter" idx="37" hasCustomPrompt="1"/>
          </p:nvPr>
        </p:nvSpPr>
        <p:spPr>
          <a:xfrm>
            <a:off x="8017411"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30" name="Text Placeholder 7">
            <a:extLst>
              <a:ext uri="{FF2B5EF4-FFF2-40B4-BE49-F238E27FC236}">
                <a16:creationId xmlns:a16="http://schemas.microsoft.com/office/drawing/2014/main" id="{FC3E89DF-7D8F-458A-910F-B06B607998AF}"/>
              </a:ext>
            </a:extLst>
          </p:cNvPr>
          <p:cNvSpPr>
            <a:spLocks noGrp="1"/>
          </p:cNvSpPr>
          <p:nvPr>
            <p:ph type="body" sz="quarter" idx="38" hasCustomPrompt="1"/>
          </p:nvPr>
        </p:nvSpPr>
        <p:spPr>
          <a:xfrm>
            <a:off x="8017411"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31" name="Picture Placeholder 8">
            <a:extLst>
              <a:ext uri="{FF2B5EF4-FFF2-40B4-BE49-F238E27FC236}">
                <a16:creationId xmlns:a16="http://schemas.microsoft.com/office/drawing/2014/main" id="{49030BC1-7B5E-4BBD-AB44-8615DCFD46B7}"/>
              </a:ext>
              <a:ext uri="{C183D7F6-B498-43B3-948B-1728B52AA6E4}">
                <adec:decorative xmlns:adec="http://schemas.microsoft.com/office/drawing/2017/decorative" val="1"/>
              </a:ext>
            </a:extLst>
          </p:cNvPr>
          <p:cNvSpPr>
            <a:spLocks noGrp="1" noChangeAspect="1"/>
          </p:cNvSpPr>
          <p:nvPr>
            <p:ph type="pic" sz="quarter" idx="39" hasCustomPrompt="1"/>
          </p:nvPr>
        </p:nvSpPr>
        <p:spPr>
          <a:xfrm>
            <a:off x="10160971"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32" name="Text Placeholder 7">
            <a:extLst>
              <a:ext uri="{FF2B5EF4-FFF2-40B4-BE49-F238E27FC236}">
                <a16:creationId xmlns:a16="http://schemas.microsoft.com/office/drawing/2014/main" id="{10ED1CED-11B2-4927-93A4-CE47939F0AEC}"/>
              </a:ext>
            </a:extLst>
          </p:cNvPr>
          <p:cNvSpPr>
            <a:spLocks noGrp="1"/>
          </p:cNvSpPr>
          <p:nvPr>
            <p:ph type="body" sz="quarter" idx="40" hasCustomPrompt="1"/>
          </p:nvPr>
        </p:nvSpPr>
        <p:spPr>
          <a:xfrm>
            <a:off x="9824522"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33" name="Text Placeholder 7">
            <a:extLst>
              <a:ext uri="{FF2B5EF4-FFF2-40B4-BE49-F238E27FC236}">
                <a16:creationId xmlns:a16="http://schemas.microsoft.com/office/drawing/2014/main" id="{39E2E141-317E-41F9-853F-B96493C8FB9B}"/>
              </a:ext>
            </a:extLst>
          </p:cNvPr>
          <p:cNvSpPr>
            <a:spLocks noGrp="1"/>
          </p:cNvSpPr>
          <p:nvPr>
            <p:ph type="body" sz="quarter" idx="41" hasCustomPrompt="1"/>
          </p:nvPr>
        </p:nvSpPr>
        <p:spPr>
          <a:xfrm>
            <a:off x="9824522"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cxnSp>
        <p:nvCxnSpPr>
          <p:cNvPr id="34" name="Straight Connector 33">
            <a:extLst>
              <a:ext uri="{FF2B5EF4-FFF2-40B4-BE49-F238E27FC236}">
                <a16:creationId xmlns:a16="http://schemas.microsoft.com/office/drawing/2014/main" id="{A69BD202-1C38-47A5-8B06-0AADB78AAE08}"/>
              </a:ext>
              <a:ext uri="{C183D7F6-B498-43B3-948B-1728B52AA6E4}">
                <adec:decorative xmlns:adec="http://schemas.microsoft.com/office/drawing/2017/decorative" val="1"/>
              </a:ext>
            </a:extLst>
          </p:cNvPr>
          <p:cNvCxnSpPr>
            <a:cxnSpLocks/>
          </p:cNvCxnSpPr>
          <p:nvPr userDrawn="1"/>
        </p:nvCxnSpPr>
        <p:spPr>
          <a:xfrm rot="16200000">
            <a:off x="6165169" y="2642433"/>
            <a:ext cx="0" cy="556415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Picture Placeholder 8">
            <a:extLst>
              <a:ext uri="{FF2B5EF4-FFF2-40B4-BE49-F238E27FC236}">
                <a16:creationId xmlns:a16="http://schemas.microsoft.com/office/drawing/2014/main" id="{68CF0B9D-069C-46BA-9B77-7BDE114F3E55}"/>
              </a:ext>
              <a:ext uri="{C183D7F6-B498-43B3-948B-1728B52AA6E4}">
                <adec:decorative xmlns:adec="http://schemas.microsoft.com/office/drawing/2017/decorative" val="1"/>
              </a:ext>
            </a:extLst>
          </p:cNvPr>
          <p:cNvSpPr>
            <a:spLocks noGrp="1" noChangeAspect="1"/>
          </p:cNvSpPr>
          <p:nvPr>
            <p:ph type="pic" sz="quarter" idx="45" hasCustomPrompt="1"/>
          </p:nvPr>
        </p:nvSpPr>
        <p:spPr>
          <a:xfrm>
            <a:off x="292724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39" name="Text Placeholder 7">
            <a:extLst>
              <a:ext uri="{FF2B5EF4-FFF2-40B4-BE49-F238E27FC236}">
                <a16:creationId xmlns:a16="http://schemas.microsoft.com/office/drawing/2014/main" id="{6EB5CB55-9BF0-4309-AA93-9540CDA1CE22}"/>
              </a:ext>
            </a:extLst>
          </p:cNvPr>
          <p:cNvSpPr>
            <a:spLocks noGrp="1"/>
          </p:cNvSpPr>
          <p:nvPr>
            <p:ph type="body" sz="quarter" idx="46" hasCustomPrompt="1"/>
          </p:nvPr>
        </p:nvSpPr>
        <p:spPr>
          <a:xfrm>
            <a:off x="2590800"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0" name="Text Placeholder 7">
            <a:extLst>
              <a:ext uri="{FF2B5EF4-FFF2-40B4-BE49-F238E27FC236}">
                <a16:creationId xmlns:a16="http://schemas.microsoft.com/office/drawing/2014/main" id="{184A6FF6-89E5-41B3-83AD-E1F1AC1C7187}"/>
              </a:ext>
            </a:extLst>
          </p:cNvPr>
          <p:cNvSpPr>
            <a:spLocks noGrp="1"/>
          </p:cNvSpPr>
          <p:nvPr>
            <p:ph type="body" sz="quarter" idx="47" hasCustomPrompt="1"/>
          </p:nvPr>
        </p:nvSpPr>
        <p:spPr>
          <a:xfrm>
            <a:off x="2590800"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41" name="Picture Placeholder 8">
            <a:extLst>
              <a:ext uri="{FF2B5EF4-FFF2-40B4-BE49-F238E27FC236}">
                <a16:creationId xmlns:a16="http://schemas.microsoft.com/office/drawing/2014/main" id="{65909E03-0C86-44C4-9260-484E8CF6315F}"/>
              </a:ext>
              <a:ext uri="{C183D7F6-B498-43B3-948B-1728B52AA6E4}">
                <adec:decorative xmlns:adec="http://schemas.microsoft.com/office/drawing/2017/decorative" val="1"/>
              </a:ext>
            </a:extLst>
          </p:cNvPr>
          <p:cNvSpPr>
            <a:spLocks noGrp="1" noChangeAspect="1"/>
          </p:cNvSpPr>
          <p:nvPr>
            <p:ph type="pic" sz="quarter" idx="48" hasCustomPrompt="1"/>
          </p:nvPr>
        </p:nvSpPr>
        <p:spPr>
          <a:xfrm>
            <a:off x="473699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2" name="Text Placeholder 7">
            <a:extLst>
              <a:ext uri="{FF2B5EF4-FFF2-40B4-BE49-F238E27FC236}">
                <a16:creationId xmlns:a16="http://schemas.microsoft.com/office/drawing/2014/main" id="{0D08C690-4C72-47C4-ADBC-6DBFC463FC37}"/>
              </a:ext>
            </a:extLst>
          </p:cNvPr>
          <p:cNvSpPr>
            <a:spLocks noGrp="1"/>
          </p:cNvSpPr>
          <p:nvPr>
            <p:ph type="body" sz="quarter" idx="49" hasCustomPrompt="1"/>
          </p:nvPr>
        </p:nvSpPr>
        <p:spPr>
          <a:xfrm>
            <a:off x="4400550"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3" name="Text Placeholder 7">
            <a:extLst>
              <a:ext uri="{FF2B5EF4-FFF2-40B4-BE49-F238E27FC236}">
                <a16:creationId xmlns:a16="http://schemas.microsoft.com/office/drawing/2014/main" id="{FEBB122E-6E5D-4B48-91C0-C6EB8BA3D2D9}"/>
              </a:ext>
            </a:extLst>
          </p:cNvPr>
          <p:cNvSpPr>
            <a:spLocks noGrp="1"/>
          </p:cNvSpPr>
          <p:nvPr>
            <p:ph type="body" sz="quarter" idx="50" hasCustomPrompt="1"/>
          </p:nvPr>
        </p:nvSpPr>
        <p:spPr>
          <a:xfrm>
            <a:off x="4400550"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44" name="Picture Placeholder 8">
            <a:extLst>
              <a:ext uri="{FF2B5EF4-FFF2-40B4-BE49-F238E27FC236}">
                <a16:creationId xmlns:a16="http://schemas.microsoft.com/office/drawing/2014/main" id="{A968314E-9F6B-4D90-BC2A-C5BB6AC70F5F}"/>
              </a:ext>
              <a:ext uri="{C183D7F6-B498-43B3-948B-1728B52AA6E4}">
                <adec:decorative xmlns:adec="http://schemas.microsoft.com/office/drawing/2017/decorative" val="1"/>
              </a:ext>
            </a:extLst>
          </p:cNvPr>
          <p:cNvSpPr>
            <a:spLocks noGrp="1" noChangeAspect="1"/>
          </p:cNvSpPr>
          <p:nvPr>
            <p:ph type="pic" sz="quarter" idx="51" hasCustomPrompt="1"/>
          </p:nvPr>
        </p:nvSpPr>
        <p:spPr>
          <a:xfrm>
            <a:off x="654674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5" name="Text Placeholder 7">
            <a:extLst>
              <a:ext uri="{FF2B5EF4-FFF2-40B4-BE49-F238E27FC236}">
                <a16:creationId xmlns:a16="http://schemas.microsoft.com/office/drawing/2014/main" id="{98FF5C01-8CE1-475F-A59A-011328494FC8}"/>
              </a:ext>
            </a:extLst>
          </p:cNvPr>
          <p:cNvSpPr>
            <a:spLocks noGrp="1"/>
          </p:cNvSpPr>
          <p:nvPr>
            <p:ph type="body" sz="quarter" idx="52" hasCustomPrompt="1"/>
          </p:nvPr>
        </p:nvSpPr>
        <p:spPr>
          <a:xfrm>
            <a:off x="6210300"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6" name="Text Placeholder 7">
            <a:extLst>
              <a:ext uri="{FF2B5EF4-FFF2-40B4-BE49-F238E27FC236}">
                <a16:creationId xmlns:a16="http://schemas.microsoft.com/office/drawing/2014/main" id="{DC690F93-088F-498C-9B26-2DCE00A1145F}"/>
              </a:ext>
            </a:extLst>
          </p:cNvPr>
          <p:cNvSpPr>
            <a:spLocks noGrp="1"/>
          </p:cNvSpPr>
          <p:nvPr>
            <p:ph type="body" sz="quarter" idx="53" hasCustomPrompt="1"/>
          </p:nvPr>
        </p:nvSpPr>
        <p:spPr>
          <a:xfrm>
            <a:off x="6210300"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47" name="Picture Placeholder 8">
            <a:extLst>
              <a:ext uri="{FF2B5EF4-FFF2-40B4-BE49-F238E27FC236}">
                <a16:creationId xmlns:a16="http://schemas.microsoft.com/office/drawing/2014/main" id="{1D462CE1-BEE9-45C4-AB54-354D05E69D31}"/>
              </a:ext>
              <a:ext uri="{C183D7F6-B498-43B3-948B-1728B52AA6E4}">
                <adec:decorative xmlns:adec="http://schemas.microsoft.com/office/drawing/2017/decorative" val="1"/>
              </a:ext>
            </a:extLst>
          </p:cNvPr>
          <p:cNvSpPr>
            <a:spLocks noGrp="1" noChangeAspect="1"/>
          </p:cNvSpPr>
          <p:nvPr>
            <p:ph type="pic" sz="quarter" idx="54" hasCustomPrompt="1"/>
          </p:nvPr>
        </p:nvSpPr>
        <p:spPr>
          <a:xfrm>
            <a:off x="8353860"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8" name="Text Placeholder 7">
            <a:extLst>
              <a:ext uri="{FF2B5EF4-FFF2-40B4-BE49-F238E27FC236}">
                <a16:creationId xmlns:a16="http://schemas.microsoft.com/office/drawing/2014/main" id="{9FA2731A-D1B2-4144-8373-12B9313F9BFD}"/>
              </a:ext>
            </a:extLst>
          </p:cNvPr>
          <p:cNvSpPr>
            <a:spLocks noGrp="1"/>
          </p:cNvSpPr>
          <p:nvPr>
            <p:ph type="body" sz="quarter" idx="55" hasCustomPrompt="1"/>
          </p:nvPr>
        </p:nvSpPr>
        <p:spPr>
          <a:xfrm>
            <a:off x="8017411"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9" name="Text Placeholder 7">
            <a:extLst>
              <a:ext uri="{FF2B5EF4-FFF2-40B4-BE49-F238E27FC236}">
                <a16:creationId xmlns:a16="http://schemas.microsoft.com/office/drawing/2014/main" id="{F61DF59D-6B27-4EC6-A151-0F9B99DC8051}"/>
              </a:ext>
            </a:extLst>
          </p:cNvPr>
          <p:cNvSpPr>
            <a:spLocks noGrp="1"/>
          </p:cNvSpPr>
          <p:nvPr>
            <p:ph type="body" sz="quarter" idx="56" hasCustomPrompt="1"/>
          </p:nvPr>
        </p:nvSpPr>
        <p:spPr>
          <a:xfrm>
            <a:off x="8017411"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177291260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1_Title Side patch Title Only">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
        <p:nvSpPr>
          <p:cNvPr id="15" name="Freeform: Shape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164367545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Image Caption Content_Blue">
    <p:bg>
      <p:bgPr>
        <a:solidFill>
          <a:schemeClr val="tx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62484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57300" y="3962400"/>
            <a:ext cx="4114800" cy="1981200"/>
          </a:xfrm>
        </p:spPr>
        <p:txBody>
          <a:bodyPr anchor="ctr">
            <a:noAutofit/>
          </a:bodyPr>
          <a:lstStyle>
            <a:lvl1pPr algn="ctr">
              <a:lnSpc>
                <a:spcPct val="80000"/>
              </a:lnSpc>
              <a:defRPr sz="4000" b="0" spc="200" baseline="0"/>
            </a:lvl1pPr>
          </a:lstStyle>
          <a:p>
            <a:r>
              <a:rPr lang="en-US"/>
              <a:t>Click to edit Master title style</a:t>
            </a:r>
            <a:endParaRPr lang="en-US" dirty="0"/>
          </a:p>
        </p:txBody>
      </p:sp>
      <p:sp>
        <p:nvSpPr>
          <p:cNvPr id="3" name="Subtitle 2"/>
          <p:cNvSpPr>
            <a:spLocks noGrp="1"/>
          </p:cNvSpPr>
          <p:nvPr>
            <p:ph type="subTitle" idx="1"/>
          </p:nvPr>
        </p:nvSpPr>
        <p:spPr>
          <a:xfrm>
            <a:off x="6057900" y="4114800"/>
            <a:ext cx="4876800" cy="1371602"/>
          </a:xfrm>
        </p:spPr>
        <p:txBody>
          <a:bodyPr lIns="91440" rIns="91440" anchor="ctr">
            <a:normAutofit/>
          </a:bodyPr>
          <a:lstStyle>
            <a:lvl1pPr marL="0" indent="0" algn="l">
              <a:lnSpc>
                <a:spcPct val="100000"/>
              </a:lnSpc>
              <a:spcBef>
                <a:spcPts val="0"/>
              </a:spcBef>
              <a:spcAft>
                <a:spcPts val="0"/>
              </a:spcAft>
              <a:buNone/>
              <a:defRPr sz="160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6200000">
            <a:off x="381000" y="4840091"/>
            <a:ext cx="1219200" cy="225818"/>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rot="16200000">
            <a:off x="5029200" y="4840092"/>
            <a:ext cx="1219200" cy="225818"/>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208752256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Image Caption Content_Orange">
    <p:bg>
      <p:bgPr>
        <a:solidFill>
          <a:schemeClr val="accen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62484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57300" y="3962400"/>
            <a:ext cx="4114800" cy="1981200"/>
          </a:xfrm>
        </p:spPr>
        <p:txBody>
          <a:bodyPr anchor="ctr">
            <a:noAutofit/>
          </a:bodyPr>
          <a:lstStyle>
            <a:lvl1pPr algn="ctr">
              <a:lnSpc>
                <a:spcPct val="80000"/>
              </a:lnSpc>
              <a:defRPr sz="4000" b="0" spc="200" baseline="0"/>
            </a:lvl1pPr>
          </a:lstStyle>
          <a:p>
            <a:r>
              <a:rPr lang="en-US"/>
              <a:t>Click to edit Master title style</a:t>
            </a:r>
            <a:endParaRPr lang="en-US" dirty="0"/>
          </a:p>
        </p:txBody>
      </p:sp>
      <p:sp>
        <p:nvSpPr>
          <p:cNvPr id="3" name="Subtitle 2"/>
          <p:cNvSpPr>
            <a:spLocks noGrp="1"/>
          </p:cNvSpPr>
          <p:nvPr>
            <p:ph type="subTitle" idx="1"/>
          </p:nvPr>
        </p:nvSpPr>
        <p:spPr>
          <a:xfrm>
            <a:off x="6057900" y="4114800"/>
            <a:ext cx="4876800" cy="1371602"/>
          </a:xfrm>
        </p:spPr>
        <p:txBody>
          <a:bodyPr lIns="91440" rIns="91440" anchor="ctr">
            <a:normAutofit/>
          </a:bodyPr>
          <a:lstStyle>
            <a:lvl1pPr marL="0" indent="0" algn="l">
              <a:lnSpc>
                <a:spcPct val="100000"/>
              </a:lnSpc>
              <a:spcBef>
                <a:spcPts val="0"/>
              </a:spcBef>
              <a:spcAft>
                <a:spcPts val="0"/>
              </a:spcAft>
              <a:buNone/>
              <a:defRPr sz="160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6200000">
            <a:off x="381000" y="4840091"/>
            <a:ext cx="1219200" cy="225818"/>
          </a:xfrm>
          <a:solidFill>
            <a:schemeClr val="accent5"/>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rot="16200000">
            <a:off x="5029200" y="4840092"/>
            <a:ext cx="1219200" cy="225818"/>
          </a:xfrm>
          <a:solidFill>
            <a:schemeClr val="accent5"/>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134275726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Text Placeholder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85750" y="0"/>
            <a:ext cx="11620500" cy="6591300"/>
          </a:xfrm>
          <a:solidFill>
            <a:schemeClr val="accent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dirty="0"/>
          </a:p>
        </p:txBody>
      </p:sp>
      <p:sp>
        <p:nvSpPr>
          <p:cNvPr id="8" name="Text Placeholder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679192"/>
            <a:ext cx="533400" cy="1499616"/>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2222215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and Content 2">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838200" y="0"/>
            <a:ext cx="5257800" cy="6858000"/>
          </a:xfrm>
          <a:solidFill>
            <a:schemeClr val="bg1">
              <a:lumMod val="95000"/>
            </a:schemeClr>
          </a:solidFill>
        </p:spPr>
        <p:txBody>
          <a:bodyPr anchor="ctr">
            <a:normAutofit/>
          </a:bodyPr>
          <a:lstStyle>
            <a:lvl1pPr marL="0" indent="0" algn="ctr">
              <a:buNone/>
              <a:defRPr sz="1400"/>
            </a:lvl1pPr>
          </a:lstStyle>
          <a:p>
            <a:r>
              <a:rPr lang="en-US"/>
              <a:t>Click icon to add picture</a:t>
            </a:r>
            <a:endParaRPr lang="en-US" dirty="0"/>
          </a:p>
        </p:txBody>
      </p:sp>
    </p:spTree>
    <p:extLst>
      <p:ext uri="{BB962C8B-B14F-4D97-AF65-F5344CB8AC3E}">
        <p14:creationId xmlns:p14="http://schemas.microsoft.com/office/powerpoint/2010/main" val="1935449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_Segue">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tx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Text Placeholder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85750" y="0"/>
            <a:ext cx="11620500" cy="6591300"/>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dirty="0"/>
          </a:p>
        </p:txBody>
      </p:sp>
      <p:sp>
        <p:nvSpPr>
          <p:cNvPr id="8" name="Text Placeholder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679192"/>
            <a:ext cx="533400" cy="1499616"/>
          </a:xfrm>
          <a:solidFill>
            <a:schemeClr val="tx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60650363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2_Segue">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Text Placeholder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85750" y="0"/>
            <a:ext cx="11620500" cy="6591300"/>
          </a:xfrm>
          <a:solidFill>
            <a:schemeClr val="accent5"/>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dirty="0"/>
          </a:p>
        </p:txBody>
      </p:sp>
      <p:sp>
        <p:nvSpPr>
          <p:cNvPr id="8" name="Text Placeholder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679192"/>
            <a:ext cx="533400" cy="1499616"/>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251917907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3_Segue">
    <p:spTree>
      <p:nvGrpSpPr>
        <p:cNvPr id="1" name=""/>
        <p:cNvGrpSpPr/>
        <p:nvPr/>
      </p:nvGrpSpPr>
      <p:grpSpPr>
        <a:xfrm>
          <a:off x="0" y="0"/>
          <a:ext cx="0" cy="0"/>
          <a:chOff x="0" y="0"/>
          <a:chExt cx="0" cy="0"/>
        </a:xfrm>
      </p:grpSpPr>
      <p:sp>
        <p:nvSpPr>
          <p:cNvPr id="25" name="Picture Placeholder 8">
            <a:extLst>
              <a:ext uri="{FF2B5EF4-FFF2-40B4-BE49-F238E27FC236}">
                <a16:creationId xmlns:a16="http://schemas.microsoft.com/office/drawing/2014/main" id="{489EE1C9-68AE-4BDD-B34C-9DE809C4DD0B}"/>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2">
              <a:alpha val="84000"/>
            </a:schemeClr>
          </a:solidFill>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6" name="Text Placeholder 16">
            <a:extLst>
              <a:ext uri="{FF2B5EF4-FFF2-40B4-BE49-F238E27FC236}">
                <a16:creationId xmlns:a16="http://schemas.microsoft.com/office/drawing/2014/main" id="{9F89ADF8-2320-4EC3-98EA-5CB618A528E6}"/>
              </a:ext>
              <a:ext uri="{C183D7F6-B498-43B3-948B-1728B52AA6E4}">
                <adec:decorative xmlns:adec="http://schemas.microsoft.com/office/drawing/2017/decorative" val="1"/>
              </a:ext>
            </a:extLst>
          </p:cNvPr>
          <p:cNvSpPr>
            <a:spLocks noGrp="1"/>
          </p:cNvSpPr>
          <p:nvPr>
            <p:ph type="body" sz="quarter" idx="12" hasCustomPrompt="1"/>
          </p:nvPr>
        </p:nvSpPr>
        <p:spPr>
          <a:xfrm>
            <a:off x="533400" y="0"/>
            <a:ext cx="6781800" cy="6324600"/>
          </a:xfrm>
          <a:solidFill>
            <a:schemeClr val="tx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266825" y="2265916"/>
            <a:ext cx="5314950" cy="3488998"/>
          </a:xfrm>
          <a:noFill/>
        </p:spPr>
        <p:txBody>
          <a:bodyPr anchor="b">
            <a:normAutofit/>
          </a:bodyPr>
          <a:lstStyle>
            <a:lvl1pPr algn="ctr">
              <a:defRPr sz="6000">
                <a:solidFill>
                  <a:schemeClr val="bg1"/>
                </a:solidFill>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F074D12B-58A6-47D1-9B2D-697AB265C81B}"/>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367316172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4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2"/>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973FC1AA-8591-43A1-9962-1599E1A8AB30}"/>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199042028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5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1"/>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7160B2D8-3756-4781-A8DD-692C3F895981}"/>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269998809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6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5"/>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9EEDA9EB-20CE-4EA1-9720-40FBEB45614B}"/>
              </a:ext>
            </a:extLst>
          </p:cNvPr>
          <p:cNvSpPr>
            <a:spLocks noGrp="1"/>
          </p:cNvSpPr>
          <p:nvPr>
            <p:ph type="sldNum" sz="quarter" idx="4"/>
          </p:nvPr>
        </p:nvSpPr>
        <p:spPr>
          <a:xfrm>
            <a:off x="628788" y="6339840"/>
            <a:ext cx="302281" cy="365760"/>
          </a:xfrm>
          <a:prstGeom prst="rect">
            <a:avLst/>
          </a:prstGeom>
          <a:solidFill>
            <a:schemeClr val="bg1"/>
          </a:solidFill>
          <a:ln>
            <a:solidFill>
              <a:schemeClr val="accent5"/>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93029356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7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6"/>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80033509-FE6E-46FC-85C8-B777FBA2F1A5}"/>
              </a:ext>
            </a:extLst>
          </p:cNvPr>
          <p:cNvSpPr>
            <a:spLocks noGrp="1"/>
          </p:cNvSpPr>
          <p:nvPr>
            <p:ph type="sldNum" sz="quarter" idx="4"/>
          </p:nvPr>
        </p:nvSpPr>
        <p:spPr>
          <a:xfrm>
            <a:off x="628788" y="6339840"/>
            <a:ext cx="302281" cy="365760"/>
          </a:xfrm>
          <a:prstGeom prst="rect">
            <a:avLst/>
          </a:prstGeom>
          <a:solidFill>
            <a:schemeClr val="bg1"/>
          </a:solidFill>
          <a:ln>
            <a:solidFill>
              <a:schemeClr val="accent6"/>
            </a:solidFill>
          </a:ln>
        </p:spPr>
        <p:txBody>
          <a:bodyPr vert="horz" lIns="0" tIns="45720" rIns="0" bIns="45720" rtlCol="0" anchor="ctr"/>
          <a:lstStyle>
            <a:lvl1pPr algn="ctr">
              <a:defRPr sz="1000">
                <a:solidFill>
                  <a:schemeClr val="tx1">
                    <a:lumMod val="95000"/>
                    <a:lumOff val="5000"/>
                  </a:schemeClr>
                </a:solidFill>
                <a:latin typeface="+mj-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a:ea typeface="+mn-ea"/>
              <a:cs typeface="+mn-cs"/>
            </a:endParaRPr>
          </a:p>
        </p:txBody>
      </p:sp>
    </p:spTree>
    <p:extLst>
      <p:ext uri="{BB962C8B-B14F-4D97-AF65-F5344CB8AC3E}">
        <p14:creationId xmlns:p14="http://schemas.microsoft.com/office/powerpoint/2010/main" val="119585380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Closing-Thank you 1">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dirty="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a16="http://schemas.microsoft.com/office/drawing/2014/main"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49" name="Freeform: Shape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hasCustomPrompt="1"/>
          </p:nvPr>
        </p:nvSpPr>
        <p:spPr>
          <a:xfrm>
            <a:off x="1378135" y="1219200"/>
            <a:ext cx="7232465" cy="903638"/>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noProof="0"/>
              <a:t>THANK yOU</a:t>
            </a:r>
          </a:p>
        </p:txBody>
      </p:sp>
      <p:sp>
        <p:nvSpPr>
          <p:cNvPr id="33" name="Rectangle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userDrawn="1"/>
        </p:nvSpPr>
        <p:spPr>
          <a:xfrm rot="5400000" flipV="1">
            <a:off x="1562101" y="-114299"/>
            <a:ext cx="304797"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dirty="0"/>
              <a:t>Insert Image</a:t>
            </a:r>
          </a:p>
        </p:txBody>
      </p:sp>
    </p:spTree>
    <p:extLst>
      <p:ext uri="{BB962C8B-B14F-4D97-AF65-F5344CB8AC3E}">
        <p14:creationId xmlns:p14="http://schemas.microsoft.com/office/powerpoint/2010/main" val="328920276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Closing-Thank you 2">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2EC3EF4-A2D5-4058-977A-74A37AC365BD}"/>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525 h 6858000"/>
              <a:gd name="connsiteX3" fmla="*/ 8273508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02525"/>
                </a:lnTo>
                <a:lnTo>
                  <a:pt x="8273508" y="6858000"/>
                </a:lnTo>
                <a:lnTo>
                  <a:pt x="0" y="6858000"/>
                </a:lnTo>
                <a:close/>
              </a:path>
            </a:pathLst>
          </a:custGeom>
          <a:solidFill>
            <a:schemeClr val="bg1"/>
          </a:solidFill>
          <a:effectLst>
            <a:outerShdw blurRad="165100" dist="38100" dir="2700000" algn="t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27" name="Text Placeholder 16">
            <a:extLst>
              <a:ext uri="{FF2B5EF4-FFF2-40B4-BE49-F238E27FC236}">
                <a16:creationId xmlns:a16="http://schemas.microsoft.com/office/drawing/2014/main" id="{4E7C74DD-4244-46B7-8336-30F7151DB21B}"/>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8074536" y="3124200"/>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4" name="Text Placeholder 23">
            <a:extLst>
              <a:ext uri="{FF2B5EF4-FFF2-40B4-BE49-F238E27FC236}">
                <a16:creationId xmlns:a16="http://schemas.microsoft.com/office/drawing/2014/main" id="{9DC663CF-0C67-4619-B40E-7832C4DA15FE}"/>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custGeom>
            <a:avLst/>
            <a:gdLst>
              <a:gd name="connsiteX0" fmla="*/ 0 w 7810500"/>
              <a:gd name="connsiteY0" fmla="*/ 0 h 5638800"/>
              <a:gd name="connsiteX1" fmla="*/ 7810500 w 7810500"/>
              <a:gd name="connsiteY1" fmla="*/ 0 h 5638800"/>
              <a:gd name="connsiteX2" fmla="*/ 7810500 w 7810500"/>
              <a:gd name="connsiteY2" fmla="*/ 3151512 h 5638800"/>
              <a:gd name="connsiteX3" fmla="*/ 6252438 w 7810500"/>
              <a:gd name="connsiteY3" fmla="*/ 5638800 h 5638800"/>
              <a:gd name="connsiteX4" fmla="*/ 0 w 7810500"/>
              <a:gd name="connsiteY4" fmla="*/ 5638800 h 563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0" h="5638800">
                <a:moveTo>
                  <a:pt x="0" y="0"/>
                </a:moveTo>
                <a:lnTo>
                  <a:pt x="7810500" y="0"/>
                </a:lnTo>
                <a:lnTo>
                  <a:pt x="7810500" y="3151512"/>
                </a:lnTo>
                <a:lnTo>
                  <a:pt x="6252438" y="5638800"/>
                </a:lnTo>
                <a:lnTo>
                  <a:pt x="0" y="5638800"/>
                </a:lnTo>
                <a:close/>
              </a:path>
            </a:pathLst>
          </a:custGeom>
          <a:solidFill>
            <a:schemeClr val="accent1"/>
          </a:solidFill>
          <a:effectLst>
            <a:outerShdw blurRad="50800" dist="38100" dir="2700000" algn="tl" rotWithShape="0">
              <a:prstClr val="black">
                <a:alpha val="40000"/>
              </a:prstClr>
            </a:outerShdw>
          </a:effectLst>
        </p:spPr>
        <p:txBody>
          <a:bodyPr wrap="square">
            <a:noAutofit/>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3163809" y="1905000"/>
            <a:ext cx="5864382" cy="2275238"/>
          </a:xfrm>
        </p:spPr>
        <p:txBody>
          <a:bodyPr anchor="ctr">
            <a:normAutofit/>
          </a:bodyPr>
          <a:lstStyle>
            <a:lvl1pPr algn="ctr">
              <a:defRPr lang="en-US" sz="5000" kern="1200" cap="all" spc="100" baseline="0" dirty="0">
                <a:solidFill>
                  <a:schemeClr val="bg1"/>
                </a:solidFill>
                <a:latin typeface="+mj-lt"/>
                <a:ea typeface="+mj-ea"/>
                <a:cs typeface="+mj-cs"/>
              </a:defRPr>
            </a:lvl1pPr>
          </a:lstStyle>
          <a:p>
            <a:r>
              <a:rPr lang="en-US" dirty="0"/>
              <a:t>THANK </a:t>
            </a:r>
            <a:r>
              <a:rPr lang="en-US" dirty="0" err="1"/>
              <a:t>yOU</a:t>
            </a:r>
            <a:endParaRPr lang="en-US" dirty="0"/>
          </a:p>
        </p:txBody>
      </p:sp>
    </p:spTree>
    <p:extLst>
      <p:ext uri="{BB962C8B-B14F-4D97-AF65-F5344CB8AC3E}">
        <p14:creationId xmlns:p14="http://schemas.microsoft.com/office/powerpoint/2010/main" val="287500228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Closing-Thank you 3">
    <p:bg>
      <p:bgPr>
        <a:solidFill>
          <a:schemeClr val="bg1">
            <a:lumMod val="95000"/>
          </a:schemeClr>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prstGeom prst="rect">
            <a:avLst/>
          </a:pr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7" name="Text Placeholder 16">
            <a:extLst>
              <a:ext uri="{FF2B5EF4-FFF2-40B4-BE49-F238E27FC236}">
                <a16:creationId xmlns:a16="http://schemas.microsoft.com/office/drawing/2014/main" id="{8F962CE0-5C0C-48F3-A07B-34E33D6704BC}"/>
              </a:ext>
              <a:ext uri="{C183D7F6-B498-43B3-948B-1728B52AA6E4}">
                <adec:decorative xmlns:adec="http://schemas.microsoft.com/office/drawing/2017/decorative" val="1"/>
              </a:ext>
            </a:extLst>
          </p:cNvPr>
          <p:cNvSpPr>
            <a:spLocks noGrp="1"/>
          </p:cNvSpPr>
          <p:nvPr>
            <p:ph type="body" sz="quarter" idx="16" hasCustomPrompt="1"/>
          </p:nvPr>
        </p:nvSpPr>
        <p:spPr>
          <a:xfrm rot="10800000">
            <a:off x="2057400" y="466725"/>
            <a:ext cx="703341" cy="1101901"/>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2" name="Text Placeholder 16">
            <a:extLst>
              <a:ext uri="{FF2B5EF4-FFF2-40B4-BE49-F238E27FC236}">
                <a16:creationId xmlns:a16="http://schemas.microsoft.com/office/drawing/2014/main" id="{654457EF-8A97-4FCA-9870-5095D09BF83E}"/>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9067800" y="46482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solidFill>
            <a:schemeClr val="accent1">
              <a:lumMod val="75000"/>
              <a:alpha val="92000"/>
            </a:schemeClr>
          </a:solidFill>
          <a:effectLst/>
        </p:spPr>
        <p:txBody>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3163809" y="1905000"/>
            <a:ext cx="5864382" cy="2275238"/>
          </a:xfrm>
        </p:spPr>
        <p:txBody>
          <a:bodyPr anchor="ctr">
            <a:normAutofit/>
          </a:bodyPr>
          <a:lstStyle>
            <a:lvl1pPr algn="ctr">
              <a:defRPr lang="en-US" sz="5000" kern="1200" cap="all" spc="100" baseline="0" dirty="0">
                <a:solidFill>
                  <a:schemeClr val="bg1"/>
                </a:solidFill>
                <a:latin typeface="+mj-lt"/>
                <a:ea typeface="+mj-ea"/>
                <a:cs typeface="+mj-cs"/>
              </a:defRPr>
            </a:lvl1pPr>
          </a:lstStyle>
          <a:p>
            <a:r>
              <a:rPr lang="en-US" dirty="0"/>
              <a:t>THANK </a:t>
            </a:r>
            <a:r>
              <a:rPr lang="en-US" dirty="0" err="1"/>
              <a:t>yOU</a:t>
            </a:r>
            <a:endParaRPr lang="en-US" dirty="0"/>
          </a:p>
        </p:txBody>
      </p:sp>
    </p:spTree>
    <p:extLst>
      <p:ext uri="{BB962C8B-B14F-4D97-AF65-F5344CB8AC3E}">
        <p14:creationId xmlns:p14="http://schemas.microsoft.com/office/powerpoint/2010/main" val="852970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295395-4EC9-4A2A-A4BF-5B0E3F1E9072}"/>
              </a:ext>
            </a:extLst>
          </p:cNvPr>
          <p:cNvSpPr>
            <a:spLocks noGrp="1"/>
          </p:cNvSpPr>
          <p:nvPr>
            <p:ph type="pic" sz="quarter" idx="12"/>
          </p:nvPr>
        </p:nvSpPr>
        <p:spPr>
          <a:xfrm>
            <a:off x="838200" y="0"/>
            <a:ext cx="11353800" cy="6858000"/>
          </a:xfrm>
          <a:custGeom>
            <a:avLst/>
            <a:gdLst>
              <a:gd name="connsiteX0" fmla="*/ 0 w 11353800"/>
              <a:gd name="connsiteY0" fmla="*/ 0 h 6858000"/>
              <a:gd name="connsiteX1" fmla="*/ 11353800 w 11353800"/>
              <a:gd name="connsiteY1" fmla="*/ 0 h 6858000"/>
              <a:gd name="connsiteX2" fmla="*/ 11353800 w 11353800"/>
              <a:gd name="connsiteY2" fmla="*/ 4947138 h 6858000"/>
              <a:gd name="connsiteX3" fmla="*/ 7133492 w 11353800"/>
              <a:gd name="connsiteY3" fmla="*/ 4947138 h 6858000"/>
              <a:gd name="connsiteX4" fmla="*/ 7133492 w 11353800"/>
              <a:gd name="connsiteY4" fmla="*/ 6858000 h 6858000"/>
              <a:gd name="connsiteX5" fmla="*/ 0 w 113538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53800" h="6858000">
                <a:moveTo>
                  <a:pt x="0" y="0"/>
                </a:moveTo>
                <a:lnTo>
                  <a:pt x="11353800" y="0"/>
                </a:lnTo>
                <a:lnTo>
                  <a:pt x="11353800" y="4947138"/>
                </a:lnTo>
                <a:lnTo>
                  <a:pt x="7133492" y="4947138"/>
                </a:lnTo>
                <a:lnTo>
                  <a:pt x="7133492" y="6858000"/>
                </a:lnTo>
                <a:lnTo>
                  <a:pt x="0" y="6858000"/>
                </a:lnTo>
                <a:close/>
              </a:path>
            </a:pathLst>
          </a:custGeom>
        </p:spPr>
        <p:txBody>
          <a:bodyPr wrap="square">
            <a:noAutofit/>
          </a:bodyPr>
          <a:lstStyle>
            <a:lvl1pPr marL="0" indent="0" algn="ctr">
              <a:buNone/>
              <a:defRPr/>
            </a:lvl1pPr>
          </a:lstStyle>
          <a:p>
            <a:r>
              <a:rPr lang="en-US"/>
              <a:t>Click icon to add picture</a:t>
            </a:r>
            <a:endParaRPr lang="en-US" dirty="0"/>
          </a:p>
        </p:txBody>
      </p:sp>
      <p:sp>
        <p:nvSpPr>
          <p:cNvPr id="5" name="Text Placeholder 4">
            <a:extLst>
              <a:ext uri="{FF2B5EF4-FFF2-40B4-BE49-F238E27FC236}">
                <a16:creationId xmlns:a16="http://schemas.microsoft.com/office/drawing/2014/main" id="{4C6DA884-7C48-8D49-9DFE-4CE990C95A09}"/>
              </a:ext>
            </a:extLst>
          </p:cNvPr>
          <p:cNvSpPr>
            <a:spLocks noGrp="1"/>
          </p:cNvSpPr>
          <p:nvPr>
            <p:ph type="body" sz="quarter" idx="11" hasCustomPrompt="1"/>
          </p:nvPr>
        </p:nvSpPr>
        <p:spPr>
          <a:xfrm>
            <a:off x="8281989" y="5829950"/>
            <a:ext cx="3558320" cy="628650"/>
          </a:xfrm>
        </p:spPr>
        <p:txBody>
          <a:bodyPr>
            <a:normAutofit/>
          </a:bodyPr>
          <a:lstStyle>
            <a:lvl1pPr marL="0" indent="0" algn="ctr">
              <a:buNone/>
              <a:defRPr sz="12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Caption Goes Here</a:t>
            </a:r>
          </a:p>
        </p:txBody>
      </p:sp>
      <p:sp>
        <p:nvSpPr>
          <p:cNvPr id="6" name="Title 1">
            <a:extLst>
              <a:ext uri="{FF2B5EF4-FFF2-40B4-BE49-F238E27FC236}">
                <a16:creationId xmlns:a16="http://schemas.microsoft.com/office/drawing/2014/main" id="{EEFCCE50-D1A9-1249-AF64-BA06424C8034}"/>
              </a:ext>
            </a:extLst>
          </p:cNvPr>
          <p:cNvSpPr>
            <a:spLocks noGrp="1"/>
          </p:cNvSpPr>
          <p:nvPr>
            <p:ph type="title" hasCustomPrompt="1"/>
          </p:nvPr>
        </p:nvSpPr>
        <p:spPr>
          <a:xfrm>
            <a:off x="8296179" y="5250600"/>
            <a:ext cx="3545503" cy="564335"/>
          </a:xfrm>
        </p:spPr>
        <p:txBody>
          <a:bodyPr>
            <a:normAutofit/>
          </a:bodyPr>
          <a:lstStyle>
            <a:lvl1pPr algn="ctr">
              <a:defRPr sz="2800"/>
            </a:lvl1pPr>
          </a:lstStyle>
          <a:p>
            <a:r>
              <a:rPr lang="en-US" dirty="0"/>
              <a:t>TITLE GOES HERE</a:t>
            </a:r>
          </a:p>
        </p:txBody>
      </p:sp>
    </p:spTree>
    <p:extLst>
      <p:ext uri="{BB962C8B-B14F-4D97-AF65-F5344CB8AC3E}">
        <p14:creationId xmlns:p14="http://schemas.microsoft.com/office/powerpoint/2010/main" val="27773118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Closing-Thank you 4">
    <p:bg>
      <p:bgPr>
        <a:solidFill>
          <a:schemeClr val="bg1">
            <a:lumMod val="95000"/>
          </a:schemeClr>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FC033E0E-968F-40A8-BE78-354499D7F913}"/>
              </a:ext>
              <a:ext uri="{C183D7F6-B498-43B3-948B-1728B52AA6E4}">
                <adec:decorative xmlns:adec="http://schemas.microsoft.com/office/drawing/2017/decorative" val="1"/>
              </a:ext>
            </a:extLst>
          </p:cNvPr>
          <p:cNvSpPr>
            <a:spLocks noGrp="1"/>
          </p:cNvSpPr>
          <p:nvPr>
            <p:ph type="body" sz="quarter" idx="21" hasCustomPrompt="1"/>
          </p:nvPr>
        </p:nvSpPr>
        <p:spPr>
          <a:xfrm rot="19594102" flipH="1">
            <a:off x="584131" y="-142449"/>
            <a:ext cx="1218268" cy="6177109"/>
          </a:xfrm>
          <a:custGeom>
            <a:avLst/>
            <a:gdLst>
              <a:gd name="connsiteX0" fmla="*/ 1114975 w 1218268"/>
              <a:gd name="connsiteY0" fmla="*/ 1688918 h 6177109"/>
              <a:gd name="connsiteX1" fmla="*/ 1114975 w 1218268"/>
              <a:gd name="connsiteY1" fmla="*/ 5441035 h 6177109"/>
              <a:gd name="connsiteX2" fmla="*/ 1218268 w 1218268"/>
              <a:gd name="connsiteY2" fmla="*/ 5372844 h 6177109"/>
              <a:gd name="connsiteX3" fmla="*/ 1218268 w 1218268"/>
              <a:gd name="connsiteY3" fmla="*/ 1845382 h 6177109"/>
              <a:gd name="connsiteX4" fmla="*/ 675740 w 1218268"/>
              <a:gd name="connsiteY4" fmla="*/ 1023583 h 6177109"/>
              <a:gd name="connsiteX5" fmla="*/ 675740 w 1218268"/>
              <a:gd name="connsiteY5" fmla="*/ 5731005 h 6177109"/>
              <a:gd name="connsiteX6" fmla="*/ 951275 w 1218268"/>
              <a:gd name="connsiteY6" fmla="*/ 5549105 h 6177109"/>
              <a:gd name="connsiteX7" fmla="*/ 951275 w 1218268"/>
              <a:gd name="connsiteY7" fmla="*/ 1440952 h 6177109"/>
              <a:gd name="connsiteX8" fmla="*/ 0 w 1218268"/>
              <a:gd name="connsiteY8" fmla="*/ 0 h 6177109"/>
              <a:gd name="connsiteX9" fmla="*/ 0 w 1218268"/>
              <a:gd name="connsiteY9" fmla="*/ 6177109 h 6177109"/>
              <a:gd name="connsiteX10" fmla="*/ 485620 w 1218268"/>
              <a:gd name="connsiteY10" fmla="*/ 5856517 h 6177109"/>
              <a:gd name="connsiteX11" fmla="*/ 485620 w 1218268"/>
              <a:gd name="connsiteY11" fmla="*/ 735597 h 617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268" h="6177109">
                <a:moveTo>
                  <a:pt x="1114975" y="1688918"/>
                </a:moveTo>
                <a:lnTo>
                  <a:pt x="1114975" y="5441035"/>
                </a:lnTo>
                <a:lnTo>
                  <a:pt x="1218268" y="5372844"/>
                </a:lnTo>
                <a:lnTo>
                  <a:pt x="1218268" y="1845382"/>
                </a:lnTo>
                <a:close/>
                <a:moveTo>
                  <a:pt x="675740" y="1023583"/>
                </a:moveTo>
                <a:lnTo>
                  <a:pt x="675740" y="5731005"/>
                </a:lnTo>
                <a:lnTo>
                  <a:pt x="951275" y="5549105"/>
                </a:lnTo>
                <a:lnTo>
                  <a:pt x="951275" y="1440952"/>
                </a:lnTo>
                <a:close/>
                <a:moveTo>
                  <a:pt x="0" y="0"/>
                </a:moveTo>
                <a:lnTo>
                  <a:pt x="0" y="6177109"/>
                </a:lnTo>
                <a:lnTo>
                  <a:pt x="485620" y="5856517"/>
                </a:lnTo>
                <a:lnTo>
                  <a:pt x="485620" y="735597"/>
                </a:lnTo>
                <a:close/>
              </a:path>
            </a:pathLst>
          </a:custGeom>
          <a:solidFill>
            <a:schemeClr val="bg1"/>
          </a:solidFill>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15" name="Picture Placeholder 14">
            <a:extLst>
              <a:ext uri="{FF2B5EF4-FFF2-40B4-BE49-F238E27FC236}">
                <a16:creationId xmlns:a16="http://schemas.microsoft.com/office/drawing/2014/main" id="{B9454D95-B362-4CB6-B706-EB2022A3342D}"/>
              </a:ext>
              <a:ext uri="{C183D7F6-B498-43B3-948B-1728B52AA6E4}">
                <adec:decorative xmlns:adec="http://schemas.microsoft.com/office/drawing/2017/decorative" val="1"/>
              </a:ext>
            </a:extLst>
          </p:cNvPr>
          <p:cNvSpPr>
            <a:spLocks noGrp="1"/>
          </p:cNvSpPr>
          <p:nvPr>
            <p:ph type="pic" sz="quarter" idx="11" hasCustomPrompt="1"/>
          </p:nvPr>
        </p:nvSpPr>
        <p:spPr>
          <a:xfrm>
            <a:off x="3124200" y="0"/>
            <a:ext cx="9067800" cy="6858000"/>
          </a:xfrm>
          <a:custGeom>
            <a:avLst/>
            <a:gdLst>
              <a:gd name="connsiteX0" fmla="*/ 5205086 w 9067800"/>
              <a:gd name="connsiteY0" fmla="*/ 0 h 6858000"/>
              <a:gd name="connsiteX1" fmla="*/ 6957685 w 9067800"/>
              <a:gd name="connsiteY1" fmla="*/ 0 h 6858000"/>
              <a:gd name="connsiteX2" fmla="*/ 9067800 w 9067800"/>
              <a:gd name="connsiteY2" fmla="*/ 0 h 6858000"/>
              <a:gd name="connsiteX3" fmla="*/ 9067800 w 9067800"/>
              <a:gd name="connsiteY3" fmla="*/ 6827058 h 6858000"/>
              <a:gd name="connsiteX4" fmla="*/ 9044315 w 9067800"/>
              <a:gd name="connsiteY4" fmla="*/ 6858000 h 6858000"/>
              <a:gd name="connsiteX5" fmla="*/ 7291715 w 9067800"/>
              <a:gd name="connsiteY5" fmla="*/ 6858000 h 6858000"/>
              <a:gd name="connsiteX6" fmla="*/ 1752601 w 9067800"/>
              <a:gd name="connsiteY6" fmla="*/ 6858000 h 6858000"/>
              <a:gd name="connsiteX7" fmla="*/ 0 w 90678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7800" h="6858000">
                <a:moveTo>
                  <a:pt x="5205086" y="0"/>
                </a:moveTo>
                <a:lnTo>
                  <a:pt x="6957685" y="0"/>
                </a:lnTo>
                <a:lnTo>
                  <a:pt x="9067800" y="0"/>
                </a:lnTo>
                <a:lnTo>
                  <a:pt x="9067800" y="6827058"/>
                </a:lnTo>
                <a:lnTo>
                  <a:pt x="9044315" y="6858000"/>
                </a:lnTo>
                <a:lnTo>
                  <a:pt x="7291715" y="6858000"/>
                </a:lnTo>
                <a:lnTo>
                  <a:pt x="1752601" y="6858000"/>
                </a:lnTo>
                <a:lnTo>
                  <a:pt x="0" y="6858000"/>
                </a:lnTo>
                <a:close/>
              </a:path>
            </a:pathLst>
          </a:cu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533400" y="266700"/>
            <a:ext cx="5105400" cy="63246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933450" y="762000"/>
            <a:ext cx="4381500" cy="3429000"/>
          </a:xfrm>
        </p:spPr>
        <p:txBody>
          <a:bodyPr anchor="ctr">
            <a:normAutofit/>
          </a:bodyPr>
          <a:lstStyle>
            <a:lvl1pPr algn="ctr">
              <a:defRPr sz="5000" spc="200" baseline="0"/>
            </a:lvl1pPr>
          </a:lstStyle>
          <a:p>
            <a:r>
              <a:rPr lang="en-US" dirty="0"/>
              <a:t>THANK </a:t>
            </a:r>
            <a:r>
              <a:rPr lang="en-US" dirty="0" err="1"/>
              <a:t>yOU</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0800000" flipV="1">
            <a:off x="314325" y="49530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159520635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Closing-Thank you 5">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56388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1257300" y="1447800"/>
            <a:ext cx="4114800" cy="3962400"/>
          </a:xfrm>
        </p:spPr>
        <p:txBody>
          <a:bodyPr anchor="ctr">
            <a:normAutofit/>
          </a:bodyPr>
          <a:lstStyle>
            <a:lvl1pPr algn="ctr">
              <a:defRPr sz="5000" spc="200" baseline="0"/>
            </a:lvl1pPr>
          </a:lstStyle>
          <a:p>
            <a:r>
              <a:rPr lang="en-US" dirty="0"/>
              <a:t>THANK </a:t>
            </a:r>
            <a:r>
              <a:rPr lang="en-US" dirty="0" err="1"/>
              <a:t>yOU</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a:off x="2705100" y="409575"/>
            <a:ext cx="1219200" cy="400050"/>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a:off x="2705100" y="6076950"/>
            <a:ext cx="1219200" cy="400050"/>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16720025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30DE9-1B5A-4A39-ADDF-7688D81CDE84}"/>
              </a:ext>
            </a:extLst>
          </p:cNvPr>
          <p:cNvSpPr>
            <a:spLocks noGrp="1"/>
          </p:cNvSpPr>
          <p:nvPr>
            <p:ph type="ctrTitle"/>
          </p:nvPr>
        </p:nvSpPr>
        <p:spPr>
          <a:xfrm>
            <a:off x="864000" y="1116000"/>
            <a:ext cx="5400000" cy="5256000"/>
          </a:xfrm>
          <a:solidFill>
            <a:schemeClr val="accent5">
              <a:lumMod val="50000"/>
            </a:schemeClr>
          </a:solidFill>
        </p:spPr>
        <p:txBody>
          <a:bodyPr tIns="252000" anchor="ctr">
            <a:normAutofit/>
          </a:bodyPr>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D9F4F5C-1F9D-4AAE-815B-747B521A524B}"/>
              </a:ext>
            </a:extLst>
          </p:cNvPr>
          <p:cNvSpPr>
            <a:spLocks noGrp="1"/>
          </p:cNvSpPr>
          <p:nvPr>
            <p:ph type="subTitle" idx="1"/>
          </p:nvPr>
        </p:nvSpPr>
        <p:spPr>
          <a:xfrm>
            <a:off x="1049244" y="5879308"/>
            <a:ext cx="5029512" cy="392245"/>
          </a:xfrm>
        </p:spPr>
        <p:txBody>
          <a:bodyPr>
            <a:normAutofit/>
          </a:bodyPr>
          <a:lstStyle>
            <a:lvl1pPr marL="0" indent="0" algn="ctr">
              <a:buNone/>
              <a:defRPr sz="18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Rectangle 10">
            <a:extLst>
              <a:ext uri="{FF2B5EF4-FFF2-40B4-BE49-F238E27FC236}">
                <a16:creationId xmlns:a16="http://schemas.microsoft.com/office/drawing/2014/main" id="{F791D6E6-C85E-4B8A-B36A-C2C790D8DF4D}"/>
              </a:ext>
            </a:extLst>
          </p:cNvPr>
          <p:cNvSpPr/>
          <p:nvPr userDrawn="1"/>
        </p:nvSpPr>
        <p:spPr>
          <a:xfrm>
            <a:off x="864000" y="6372000"/>
            <a:ext cx="5400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4088961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solidFill>
          <a:schemeClr val="accent5">
            <a:lumMod val="50000"/>
          </a:schemeClr>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9E615AB-0D5C-403A-BF73-26590545F74E}"/>
              </a:ext>
            </a:extLst>
          </p:cNvPr>
          <p:cNvSpPr>
            <a:spLocks noGrp="1"/>
          </p:cNvSpPr>
          <p:nvPr>
            <p:ph type="pic" sz="quarter" idx="10" hasCustomPrompt="1"/>
          </p:nvPr>
        </p:nvSpPr>
        <p:spPr>
          <a:xfrm>
            <a:off x="0" y="0"/>
            <a:ext cx="12192000" cy="6858000"/>
          </a:xfrm>
          <a:custGeom>
            <a:avLst/>
            <a:gdLst>
              <a:gd name="connsiteX0" fmla="*/ 1058639 w 12192000"/>
              <a:gd name="connsiteY0" fmla="*/ 344907 h 6858000"/>
              <a:gd name="connsiteX1" fmla="*/ 6069362 w 12192000"/>
              <a:gd name="connsiteY1" fmla="*/ 344907 h 6858000"/>
              <a:gd name="connsiteX2" fmla="*/ 6069362 w 12192000"/>
              <a:gd name="connsiteY2" fmla="*/ 1115999 h 6858000"/>
              <a:gd name="connsiteX3" fmla="*/ 1058639 w 12192000"/>
              <a:gd name="connsiteY3" fmla="*/ 1115999 h 6858000"/>
              <a:gd name="connsiteX4" fmla="*/ 1033586 w 12192000"/>
              <a:gd name="connsiteY4" fmla="*/ 318051 h 6858000"/>
              <a:gd name="connsiteX5" fmla="*/ 1033586 w 12192000"/>
              <a:gd name="connsiteY5" fmla="*/ 1115999 h 6858000"/>
              <a:gd name="connsiteX6" fmla="*/ 864000 w 12192000"/>
              <a:gd name="connsiteY6" fmla="*/ 1115999 h 6858000"/>
              <a:gd name="connsiteX7" fmla="*/ 864000 w 12192000"/>
              <a:gd name="connsiteY7" fmla="*/ 6371999 h 6858000"/>
              <a:gd name="connsiteX8" fmla="*/ 864000 w 12192000"/>
              <a:gd name="connsiteY8" fmla="*/ 6479999 h 6858000"/>
              <a:gd name="connsiteX9" fmla="*/ 6264000 w 12192000"/>
              <a:gd name="connsiteY9" fmla="*/ 6479999 h 6858000"/>
              <a:gd name="connsiteX10" fmla="*/ 6264000 w 12192000"/>
              <a:gd name="connsiteY10" fmla="*/ 6371999 h 6858000"/>
              <a:gd name="connsiteX11" fmla="*/ 6264000 w 12192000"/>
              <a:gd name="connsiteY11" fmla="*/ 1115999 h 6858000"/>
              <a:gd name="connsiteX12" fmla="*/ 6094416 w 12192000"/>
              <a:gd name="connsiteY12" fmla="*/ 1115999 h 6858000"/>
              <a:gd name="connsiteX13" fmla="*/ 6094416 w 12192000"/>
              <a:gd name="connsiteY13" fmla="*/ 318051 h 6858000"/>
              <a:gd name="connsiteX14" fmla="*/ 0 w 12192000"/>
              <a:gd name="connsiteY14" fmla="*/ 0 h 6858000"/>
              <a:gd name="connsiteX15" fmla="*/ 12192000 w 12192000"/>
              <a:gd name="connsiteY15" fmla="*/ 0 h 6858000"/>
              <a:gd name="connsiteX16" fmla="*/ 12192000 w 12192000"/>
              <a:gd name="connsiteY16" fmla="*/ 6858000 h 6858000"/>
              <a:gd name="connsiteX17" fmla="*/ 0 w 12192000"/>
              <a:gd name="connsiteY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6858000">
                <a:moveTo>
                  <a:pt x="1058639" y="344907"/>
                </a:moveTo>
                <a:lnTo>
                  <a:pt x="6069362" y="344907"/>
                </a:lnTo>
                <a:lnTo>
                  <a:pt x="6069362" y="1115999"/>
                </a:lnTo>
                <a:lnTo>
                  <a:pt x="1058639" y="1115999"/>
                </a:lnTo>
                <a:close/>
                <a:moveTo>
                  <a:pt x="1033586" y="318051"/>
                </a:moveTo>
                <a:lnTo>
                  <a:pt x="1033586" y="1115999"/>
                </a:lnTo>
                <a:lnTo>
                  <a:pt x="864000" y="1115999"/>
                </a:lnTo>
                <a:lnTo>
                  <a:pt x="864000" y="6371999"/>
                </a:lnTo>
                <a:lnTo>
                  <a:pt x="864000" y="6479999"/>
                </a:lnTo>
                <a:lnTo>
                  <a:pt x="6264000" y="6479999"/>
                </a:lnTo>
                <a:lnTo>
                  <a:pt x="6264000" y="6371999"/>
                </a:lnTo>
                <a:lnTo>
                  <a:pt x="6264000" y="1115999"/>
                </a:lnTo>
                <a:lnTo>
                  <a:pt x="6094416" y="1115999"/>
                </a:lnTo>
                <a:lnTo>
                  <a:pt x="6094416" y="318051"/>
                </a:lnTo>
                <a:close/>
                <a:moveTo>
                  <a:pt x="0" y="0"/>
                </a:moveTo>
                <a:lnTo>
                  <a:pt x="12192000" y="0"/>
                </a:lnTo>
                <a:lnTo>
                  <a:pt x="12192000" y="6858000"/>
                </a:lnTo>
                <a:lnTo>
                  <a:pt x="0" y="6858000"/>
                </a:lnTo>
                <a:close/>
              </a:path>
            </a:pathLst>
          </a:custGeom>
          <a:solidFill>
            <a:schemeClr val="tx1">
              <a:lumMod val="85000"/>
              <a:lumOff val="15000"/>
            </a:schemeClr>
          </a:solidFill>
        </p:spPr>
        <p:txBody>
          <a:bodyPr wrap="square" rIns="792000" anchor="ctr">
            <a:noAutofit/>
          </a:bodyPr>
          <a:lstStyle>
            <a:lvl1pPr marL="0" indent="0" algn="r">
              <a:buNone/>
              <a:defRPr i="1"/>
            </a:lvl1pPr>
          </a:lstStyle>
          <a:p>
            <a:r>
              <a:rPr lang="en-US" dirty="0"/>
              <a:t>Drag &amp; Drop or Insert Your Picture</a:t>
            </a:r>
          </a:p>
        </p:txBody>
      </p:sp>
      <p:sp>
        <p:nvSpPr>
          <p:cNvPr id="2" name="Title 1">
            <a:extLst>
              <a:ext uri="{FF2B5EF4-FFF2-40B4-BE49-F238E27FC236}">
                <a16:creationId xmlns:a16="http://schemas.microsoft.com/office/drawing/2014/main" id="{AF030DE9-1B5A-4A39-ADDF-7688D81CDE84}"/>
              </a:ext>
            </a:extLst>
          </p:cNvPr>
          <p:cNvSpPr>
            <a:spLocks noGrp="1"/>
          </p:cNvSpPr>
          <p:nvPr>
            <p:ph type="ctrTitle"/>
          </p:nvPr>
        </p:nvSpPr>
        <p:spPr>
          <a:xfrm>
            <a:off x="864000" y="1116000"/>
            <a:ext cx="5400000" cy="5256000"/>
          </a:xfrm>
          <a:noFill/>
        </p:spPr>
        <p:txBody>
          <a:bodyPr tIns="252000" anchor="ctr">
            <a:normAutofit/>
          </a:bodyPr>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D9F4F5C-1F9D-4AAE-815B-747B521A524B}"/>
              </a:ext>
            </a:extLst>
          </p:cNvPr>
          <p:cNvSpPr>
            <a:spLocks noGrp="1"/>
          </p:cNvSpPr>
          <p:nvPr>
            <p:ph type="subTitle" idx="1"/>
          </p:nvPr>
        </p:nvSpPr>
        <p:spPr>
          <a:xfrm>
            <a:off x="1049244" y="5879308"/>
            <a:ext cx="5029512" cy="392245"/>
          </a:xfrm>
        </p:spPr>
        <p:txBody>
          <a:bodyPr>
            <a:normAutofit/>
          </a:bodyPr>
          <a:lstStyle>
            <a:lvl1pPr marL="0" indent="0" algn="ctr">
              <a:buNone/>
              <a:defRPr sz="18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Rectangle 13">
            <a:extLst>
              <a:ext uri="{FF2B5EF4-FFF2-40B4-BE49-F238E27FC236}">
                <a16:creationId xmlns:a16="http://schemas.microsoft.com/office/drawing/2014/main" id="{B07BC130-4A17-4F0C-9A10-476CFDF603FD}"/>
              </a:ext>
              <a:ext uri="{C183D7F6-B498-43B3-948B-1728B52AA6E4}">
                <adec:decorative xmlns:adec="http://schemas.microsoft.com/office/drawing/2017/decorative" val="1"/>
              </a:ext>
            </a:extLst>
          </p:cNvPr>
          <p:cNvSpPr/>
          <p:nvPr userDrawn="1"/>
        </p:nvSpPr>
        <p:spPr>
          <a:xfrm>
            <a:off x="864000" y="6372000"/>
            <a:ext cx="5400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Freeform: Shape 15">
            <a:extLst>
              <a:ext uri="{FF2B5EF4-FFF2-40B4-BE49-F238E27FC236}">
                <a16:creationId xmlns:a16="http://schemas.microsoft.com/office/drawing/2014/main" id="{9E2F4497-ABB8-41B2-93D0-ECD1832AAADF}"/>
              </a:ext>
            </a:extLst>
          </p:cNvPr>
          <p:cNvSpPr>
            <a:spLocks noChangeAspect="1" noChangeArrowheads="1" noTextEdit="1"/>
          </p:cNvSpPr>
          <p:nvPr userDrawn="1"/>
        </p:nvSpPr>
        <p:spPr bwMode="auto">
          <a:xfrm>
            <a:off x="1033586" y="318052"/>
            <a:ext cx="5060830" cy="5424867"/>
          </a:xfrm>
          <a:custGeom>
            <a:avLst/>
            <a:gdLst>
              <a:gd name="connsiteX0" fmla="*/ 29714 w 6002337"/>
              <a:gd name="connsiteY0" fmla="*/ 31852 h 6434099"/>
              <a:gd name="connsiteX1" fmla="*/ 29714 w 6002337"/>
              <a:gd name="connsiteY1" fmla="*/ 6402247 h 6434099"/>
              <a:gd name="connsiteX2" fmla="*/ 5972622 w 6002337"/>
              <a:gd name="connsiteY2" fmla="*/ 6402247 h 6434099"/>
              <a:gd name="connsiteX3" fmla="*/ 5972622 w 6002337"/>
              <a:gd name="connsiteY3" fmla="*/ 31852 h 6434099"/>
              <a:gd name="connsiteX4" fmla="*/ 0 w 6002337"/>
              <a:gd name="connsiteY4" fmla="*/ 0 h 6434099"/>
              <a:gd name="connsiteX5" fmla="*/ 6002337 w 6002337"/>
              <a:gd name="connsiteY5" fmla="*/ 0 h 6434099"/>
              <a:gd name="connsiteX6" fmla="*/ 6002337 w 6002337"/>
              <a:gd name="connsiteY6" fmla="*/ 6434099 h 6434099"/>
              <a:gd name="connsiteX7" fmla="*/ 0 w 6002337"/>
              <a:gd name="connsiteY7" fmla="*/ 6434099 h 643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2337" h="6434099">
                <a:moveTo>
                  <a:pt x="29714" y="31852"/>
                </a:moveTo>
                <a:lnTo>
                  <a:pt x="29714" y="6402247"/>
                </a:lnTo>
                <a:lnTo>
                  <a:pt x="5972622" y="6402247"/>
                </a:lnTo>
                <a:lnTo>
                  <a:pt x="5972622" y="31852"/>
                </a:lnTo>
                <a:close/>
                <a:moveTo>
                  <a:pt x="0" y="0"/>
                </a:moveTo>
                <a:lnTo>
                  <a:pt x="6002337" y="0"/>
                </a:lnTo>
                <a:lnTo>
                  <a:pt x="6002337" y="6434099"/>
                </a:lnTo>
                <a:lnTo>
                  <a:pt x="0" y="6434099"/>
                </a:lnTo>
                <a:close/>
              </a:path>
            </a:pathLst>
          </a:custGeom>
          <a:solidFill>
            <a:schemeClr val="accent3"/>
          </a:solidFill>
          <a:ln w="9525">
            <a:noFill/>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a:ea typeface="+mn-ea"/>
              <a:cs typeface="+mn-cs"/>
            </a:endParaRPr>
          </a:p>
        </p:txBody>
      </p:sp>
      <p:grpSp>
        <p:nvGrpSpPr>
          <p:cNvPr id="17" name="Group 16">
            <a:extLst>
              <a:ext uri="{FF2B5EF4-FFF2-40B4-BE49-F238E27FC236}">
                <a16:creationId xmlns:a16="http://schemas.microsoft.com/office/drawing/2014/main" id="{DDB1BC04-99B8-4293-A596-337F37F17BFD}"/>
              </a:ext>
              <a:ext uri="{C183D7F6-B498-43B3-948B-1728B52AA6E4}">
                <adec:decorative xmlns:adec="http://schemas.microsoft.com/office/drawing/2017/decorative" val="1"/>
              </a:ext>
            </a:extLst>
          </p:cNvPr>
          <p:cNvGrpSpPr/>
          <p:nvPr userDrawn="1"/>
        </p:nvGrpSpPr>
        <p:grpSpPr>
          <a:xfrm>
            <a:off x="2977308" y="1571348"/>
            <a:ext cx="1143665" cy="881149"/>
            <a:chOff x="2977308" y="1366554"/>
            <a:chExt cx="1143665" cy="881149"/>
          </a:xfrm>
        </p:grpSpPr>
        <p:grpSp>
          <p:nvGrpSpPr>
            <p:cNvPr id="18" name="Group 17">
              <a:extLst>
                <a:ext uri="{FF2B5EF4-FFF2-40B4-BE49-F238E27FC236}">
                  <a16:creationId xmlns:a16="http://schemas.microsoft.com/office/drawing/2014/main" id="{398B0B3A-3298-4A20-B81B-EEB3B81B6FBC}"/>
                </a:ext>
              </a:extLst>
            </p:cNvPr>
            <p:cNvGrpSpPr/>
            <p:nvPr/>
          </p:nvGrpSpPr>
          <p:grpSpPr>
            <a:xfrm>
              <a:off x="2977308" y="1366554"/>
              <a:ext cx="1143665" cy="701149"/>
              <a:chOff x="3255455" y="1367454"/>
              <a:chExt cx="681160" cy="417600"/>
            </a:xfrm>
          </p:grpSpPr>
          <p:sp>
            <p:nvSpPr>
              <p:cNvPr id="22" name="Freeform: Shape 21">
                <a:extLst>
                  <a:ext uri="{FF2B5EF4-FFF2-40B4-BE49-F238E27FC236}">
                    <a16:creationId xmlns:a16="http://schemas.microsoft.com/office/drawing/2014/main" id="{B312435D-F0FE-415F-BE90-B91941F4FDC1}"/>
                  </a:ext>
                </a:extLst>
              </p:cNvPr>
              <p:cNvSpPr>
                <a:spLocks noChangeAspect="1"/>
              </p:cNvSpPr>
              <p:nvPr/>
            </p:nvSpPr>
            <p:spPr>
              <a:xfrm rot="5400000">
                <a:off x="3387235" y="1235674"/>
                <a:ext cx="417600" cy="681160"/>
              </a:xfrm>
              <a:custGeom>
                <a:avLst/>
                <a:gdLst>
                  <a:gd name="connsiteX0" fmla="*/ 226139 w 417600"/>
                  <a:gd name="connsiteY0" fmla="*/ 0 h 681160"/>
                  <a:gd name="connsiteX1" fmla="*/ 417600 w 417600"/>
                  <a:gd name="connsiteY1" fmla="*/ 191461 h 681160"/>
                  <a:gd name="connsiteX2" fmla="*/ 417600 w 417600"/>
                  <a:gd name="connsiteY2" fmla="*/ 489699 h 681160"/>
                  <a:gd name="connsiteX3" fmla="*/ 226139 w 417600"/>
                  <a:gd name="connsiteY3" fmla="*/ 681160 h 681160"/>
                  <a:gd name="connsiteX4" fmla="*/ 0 w 417600"/>
                  <a:gd name="connsiteY4" fmla="*/ 340580 h 68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00" h="681160">
                    <a:moveTo>
                      <a:pt x="226139" y="0"/>
                    </a:moveTo>
                    <a:lnTo>
                      <a:pt x="417600" y="191461"/>
                    </a:lnTo>
                    <a:lnTo>
                      <a:pt x="417600" y="489699"/>
                    </a:lnTo>
                    <a:lnTo>
                      <a:pt x="226139" y="681160"/>
                    </a:lnTo>
                    <a:lnTo>
                      <a:pt x="0" y="340580"/>
                    </a:lnTo>
                    <a:close/>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3" name="Pentagon 22">
                <a:extLst>
                  <a:ext uri="{FF2B5EF4-FFF2-40B4-BE49-F238E27FC236}">
                    <a16:creationId xmlns:a16="http://schemas.microsoft.com/office/drawing/2014/main" id="{C4B24F98-5089-43E0-B83E-C75A400D8C23}"/>
                  </a:ext>
                </a:extLst>
              </p:cNvPr>
              <p:cNvSpPr/>
              <p:nvPr/>
            </p:nvSpPr>
            <p:spPr>
              <a:xfrm>
                <a:off x="3354871" y="1367454"/>
                <a:ext cx="482329" cy="417600"/>
              </a:xfrm>
              <a:prstGeom prst="pentagon">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grpSp>
        <p:grpSp>
          <p:nvGrpSpPr>
            <p:cNvPr id="19" name="Group 18">
              <a:extLst>
                <a:ext uri="{FF2B5EF4-FFF2-40B4-BE49-F238E27FC236}">
                  <a16:creationId xmlns:a16="http://schemas.microsoft.com/office/drawing/2014/main" id="{9C24F3AB-57F5-41DC-8E65-2EBF42D7B729}"/>
                </a:ext>
              </a:extLst>
            </p:cNvPr>
            <p:cNvGrpSpPr/>
            <p:nvPr/>
          </p:nvGrpSpPr>
          <p:grpSpPr>
            <a:xfrm rot="10800000">
              <a:off x="2977308" y="1546554"/>
              <a:ext cx="1143665" cy="701149"/>
              <a:chOff x="3255455" y="1367454"/>
              <a:chExt cx="681160" cy="417600"/>
            </a:xfrm>
          </p:grpSpPr>
          <p:sp>
            <p:nvSpPr>
              <p:cNvPr id="20" name="Freeform: Shape 19">
                <a:extLst>
                  <a:ext uri="{FF2B5EF4-FFF2-40B4-BE49-F238E27FC236}">
                    <a16:creationId xmlns:a16="http://schemas.microsoft.com/office/drawing/2014/main" id="{99DD331A-1BA6-4E0B-A15B-8474C9E779D2}"/>
                  </a:ext>
                </a:extLst>
              </p:cNvPr>
              <p:cNvSpPr>
                <a:spLocks noChangeAspect="1"/>
              </p:cNvSpPr>
              <p:nvPr/>
            </p:nvSpPr>
            <p:spPr>
              <a:xfrm rot="5400000">
                <a:off x="3387235" y="1235674"/>
                <a:ext cx="417600" cy="681160"/>
              </a:xfrm>
              <a:custGeom>
                <a:avLst/>
                <a:gdLst>
                  <a:gd name="connsiteX0" fmla="*/ 226139 w 417600"/>
                  <a:gd name="connsiteY0" fmla="*/ 0 h 681160"/>
                  <a:gd name="connsiteX1" fmla="*/ 417600 w 417600"/>
                  <a:gd name="connsiteY1" fmla="*/ 191461 h 681160"/>
                  <a:gd name="connsiteX2" fmla="*/ 417600 w 417600"/>
                  <a:gd name="connsiteY2" fmla="*/ 489699 h 681160"/>
                  <a:gd name="connsiteX3" fmla="*/ 226139 w 417600"/>
                  <a:gd name="connsiteY3" fmla="*/ 681160 h 681160"/>
                  <a:gd name="connsiteX4" fmla="*/ 0 w 417600"/>
                  <a:gd name="connsiteY4" fmla="*/ 340580 h 68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00" h="681160">
                    <a:moveTo>
                      <a:pt x="226139" y="0"/>
                    </a:moveTo>
                    <a:lnTo>
                      <a:pt x="417600" y="191461"/>
                    </a:lnTo>
                    <a:lnTo>
                      <a:pt x="417600" y="489699"/>
                    </a:lnTo>
                    <a:lnTo>
                      <a:pt x="226139" y="681160"/>
                    </a:lnTo>
                    <a:lnTo>
                      <a:pt x="0" y="340580"/>
                    </a:lnTo>
                    <a:close/>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1" name="Pentagon 20">
                <a:extLst>
                  <a:ext uri="{FF2B5EF4-FFF2-40B4-BE49-F238E27FC236}">
                    <a16:creationId xmlns:a16="http://schemas.microsoft.com/office/drawing/2014/main" id="{50CA7A46-A1C2-4E14-964D-FAC5F14EFFE4}"/>
                  </a:ext>
                </a:extLst>
              </p:cNvPr>
              <p:cNvSpPr/>
              <p:nvPr/>
            </p:nvSpPr>
            <p:spPr>
              <a:xfrm>
                <a:off x="3354871" y="1367454"/>
                <a:ext cx="482329" cy="417600"/>
              </a:xfrm>
              <a:prstGeom prst="pentagon">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grpSp>
      </p:grpSp>
    </p:spTree>
    <p:extLst>
      <p:ext uri="{BB962C8B-B14F-4D97-AF65-F5344CB8AC3E}">
        <p14:creationId xmlns:p14="http://schemas.microsoft.com/office/powerpoint/2010/main" val="76469236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0FE8E7E-A870-4B74-A94F-C1783C13E236}"/>
              </a:ext>
            </a:extLst>
          </p:cNvPr>
          <p:cNvSpPr>
            <a:spLocks noGrp="1"/>
          </p:cNvSpPr>
          <p:nvPr>
            <p:ph type="pic" idx="1" hasCustomPrompt="1"/>
          </p:nvPr>
        </p:nvSpPr>
        <p:spPr>
          <a:xfrm>
            <a:off x="-1" y="0"/>
            <a:ext cx="12182427" cy="6858000"/>
          </a:xfrm>
          <a:solidFill>
            <a:schemeClr val="tx1">
              <a:lumMod val="85000"/>
              <a:lumOff val="15000"/>
            </a:schemeClr>
          </a:solidFill>
        </p:spPr>
        <p:txBody>
          <a:bodyPr anchor="ctr">
            <a:norm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Drag &amp; Drop or Insert Your Picture</a:t>
            </a:r>
          </a:p>
        </p:txBody>
      </p:sp>
      <p:sp>
        <p:nvSpPr>
          <p:cNvPr id="12" name="Title 11">
            <a:extLst>
              <a:ext uri="{FF2B5EF4-FFF2-40B4-BE49-F238E27FC236}">
                <a16:creationId xmlns:a16="http://schemas.microsoft.com/office/drawing/2014/main" id="{90F1DA79-07F8-4E44-BA4E-4006191F15E7}"/>
              </a:ext>
            </a:extLst>
          </p:cNvPr>
          <p:cNvSpPr>
            <a:spLocks noGrp="1"/>
          </p:cNvSpPr>
          <p:nvPr>
            <p:ph type="title" hasCustomPrompt="1"/>
          </p:nvPr>
        </p:nvSpPr>
        <p:spPr>
          <a:xfrm>
            <a:off x="1689652" y="4983093"/>
            <a:ext cx="9664148" cy="1325563"/>
          </a:xfrm>
          <a:solidFill>
            <a:schemeClr val="accent5">
              <a:lumMod val="50000"/>
            </a:schemeClr>
          </a:solidFill>
        </p:spPr>
        <p:txBody>
          <a:bodyPr lIns="360000" rIns="90000">
            <a:normAutofit/>
          </a:bodyPr>
          <a:lstStyle>
            <a:lvl1pPr>
              <a:defRPr sz="4000"/>
            </a:lvl1pPr>
          </a:lstStyle>
          <a:p>
            <a:r>
              <a:rPr lang="en-US" noProof="0"/>
              <a:t>YOUR </a:t>
            </a:r>
            <a:br>
              <a:rPr lang="en-US" noProof="0"/>
            </a:br>
            <a:r>
              <a:rPr lang="en-US" noProof="0"/>
              <a:t>TITLE</a:t>
            </a:r>
          </a:p>
        </p:txBody>
      </p:sp>
      <p:sp>
        <p:nvSpPr>
          <p:cNvPr id="4" name="Text Placeholder 3">
            <a:extLst>
              <a:ext uri="{FF2B5EF4-FFF2-40B4-BE49-F238E27FC236}">
                <a16:creationId xmlns:a16="http://schemas.microsoft.com/office/drawing/2014/main" id="{638F45F1-1F6E-4470-8663-FE748A026B39}"/>
              </a:ext>
            </a:extLst>
          </p:cNvPr>
          <p:cNvSpPr>
            <a:spLocks noGrp="1"/>
          </p:cNvSpPr>
          <p:nvPr>
            <p:ph type="body" sz="half" idx="2"/>
          </p:nvPr>
        </p:nvSpPr>
        <p:spPr>
          <a:xfrm>
            <a:off x="4302196" y="5135035"/>
            <a:ext cx="3932237" cy="1021679"/>
          </a:xfrm>
        </p:spPr>
        <p:txBody>
          <a:bodyPr anchor="ct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Tree>
    <p:extLst>
      <p:ext uri="{BB962C8B-B14F-4D97-AF65-F5344CB8AC3E}">
        <p14:creationId xmlns:p14="http://schemas.microsoft.com/office/powerpoint/2010/main" val="82055405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Picture with Caption Option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0FE8E7E-A870-4B74-A94F-C1783C13E236}"/>
              </a:ext>
            </a:extLst>
          </p:cNvPr>
          <p:cNvSpPr>
            <a:spLocks noGrp="1"/>
          </p:cNvSpPr>
          <p:nvPr>
            <p:ph type="pic" idx="1" hasCustomPrompt="1"/>
          </p:nvPr>
        </p:nvSpPr>
        <p:spPr>
          <a:xfrm>
            <a:off x="-1" y="0"/>
            <a:ext cx="12182427" cy="6858000"/>
          </a:xfrm>
          <a:solidFill>
            <a:schemeClr val="tx1">
              <a:lumMod val="85000"/>
              <a:lumOff val="15000"/>
            </a:schemeClr>
          </a:solidFill>
        </p:spPr>
        <p:txBody>
          <a:bodyPr anchor="ctr">
            <a:norm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Drag &amp; Drop or Insert Your Picture</a:t>
            </a:r>
          </a:p>
        </p:txBody>
      </p:sp>
      <p:sp>
        <p:nvSpPr>
          <p:cNvPr id="12" name="Title 11">
            <a:extLst>
              <a:ext uri="{FF2B5EF4-FFF2-40B4-BE49-F238E27FC236}">
                <a16:creationId xmlns:a16="http://schemas.microsoft.com/office/drawing/2014/main" id="{90F1DA79-07F8-4E44-BA4E-4006191F15E7}"/>
              </a:ext>
            </a:extLst>
          </p:cNvPr>
          <p:cNvSpPr>
            <a:spLocks noGrp="1"/>
          </p:cNvSpPr>
          <p:nvPr>
            <p:ph type="title" hasCustomPrompt="1"/>
          </p:nvPr>
        </p:nvSpPr>
        <p:spPr>
          <a:xfrm>
            <a:off x="1689652" y="4983093"/>
            <a:ext cx="9664148" cy="1325563"/>
          </a:xfrm>
          <a:solidFill>
            <a:schemeClr val="accent5">
              <a:lumMod val="50000"/>
            </a:schemeClr>
          </a:solidFill>
        </p:spPr>
        <p:txBody>
          <a:bodyPr lIns="5670000" rIns="360000">
            <a:normAutofit/>
          </a:bodyPr>
          <a:lstStyle>
            <a:lvl1pPr algn="ctr">
              <a:defRPr sz="4000"/>
            </a:lvl1pPr>
          </a:lstStyle>
          <a:p>
            <a:r>
              <a:rPr lang="en-US" noProof="0"/>
              <a:t>YOUR </a:t>
            </a:r>
            <a:br>
              <a:rPr lang="en-US" noProof="0"/>
            </a:br>
            <a:r>
              <a:rPr lang="en-US" noProof="0"/>
              <a:t>TITLE</a:t>
            </a:r>
          </a:p>
        </p:txBody>
      </p:sp>
      <p:sp>
        <p:nvSpPr>
          <p:cNvPr id="4" name="Text Placeholder 3">
            <a:extLst>
              <a:ext uri="{FF2B5EF4-FFF2-40B4-BE49-F238E27FC236}">
                <a16:creationId xmlns:a16="http://schemas.microsoft.com/office/drawing/2014/main" id="{638F45F1-1F6E-4470-8663-FE748A026B39}"/>
              </a:ext>
            </a:extLst>
          </p:cNvPr>
          <p:cNvSpPr>
            <a:spLocks noGrp="1"/>
          </p:cNvSpPr>
          <p:nvPr>
            <p:ph type="body" sz="half" idx="2"/>
          </p:nvPr>
        </p:nvSpPr>
        <p:spPr>
          <a:xfrm>
            <a:off x="1689652" y="5135035"/>
            <a:ext cx="5886805" cy="1021679"/>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Tree>
    <p:extLst>
      <p:ext uri="{BB962C8B-B14F-4D97-AF65-F5344CB8AC3E}">
        <p14:creationId xmlns:p14="http://schemas.microsoft.com/office/powerpoint/2010/main" val="76534918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itle, Pictur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45125BB-6786-4FBA-908D-90C8A8258207}"/>
              </a:ext>
            </a:extLst>
          </p:cNvPr>
          <p:cNvSpPr>
            <a:spLocks noGrp="1"/>
          </p:cNvSpPr>
          <p:nvPr>
            <p:ph type="pic" idx="1" hasCustomPrompt="1"/>
          </p:nvPr>
        </p:nvSpPr>
        <p:spPr>
          <a:xfrm>
            <a:off x="-1" y="0"/>
            <a:ext cx="12182427" cy="6858000"/>
          </a:xfrm>
          <a:custGeom>
            <a:avLst/>
            <a:gdLst>
              <a:gd name="connsiteX0" fmla="*/ 5575106 w 12182427"/>
              <a:gd name="connsiteY0" fmla="*/ 344908 h 6858000"/>
              <a:gd name="connsiteX1" fmla="*/ 8088376 w 12182427"/>
              <a:gd name="connsiteY1" fmla="*/ 344908 h 6858000"/>
              <a:gd name="connsiteX2" fmla="*/ 9107057 w 12182427"/>
              <a:gd name="connsiteY2" fmla="*/ 344908 h 6858000"/>
              <a:gd name="connsiteX3" fmla="*/ 11620328 w 12182427"/>
              <a:gd name="connsiteY3" fmla="*/ 344908 h 6858000"/>
              <a:gd name="connsiteX4" fmla="*/ 11620328 w 12182427"/>
              <a:gd name="connsiteY4" fmla="*/ 1116000 h 6858000"/>
              <a:gd name="connsiteX5" fmla="*/ 5575106 w 12182427"/>
              <a:gd name="connsiteY5" fmla="*/ 1116000 h 6858000"/>
              <a:gd name="connsiteX6" fmla="*/ 5550052 w 12182427"/>
              <a:gd name="connsiteY6" fmla="*/ 318052 h 6858000"/>
              <a:gd name="connsiteX7" fmla="*/ 5550052 w 12182427"/>
              <a:gd name="connsiteY7" fmla="*/ 1116000 h 6858000"/>
              <a:gd name="connsiteX8" fmla="*/ 5359401 w 12182427"/>
              <a:gd name="connsiteY8" fmla="*/ 1116000 h 6858000"/>
              <a:gd name="connsiteX9" fmla="*/ 5359401 w 12182427"/>
              <a:gd name="connsiteY9" fmla="*/ 6372000 h 6858000"/>
              <a:gd name="connsiteX10" fmla="*/ 5359401 w 12182427"/>
              <a:gd name="connsiteY10" fmla="*/ 6480000 h 6858000"/>
              <a:gd name="connsiteX11" fmla="*/ 11839401 w 12182427"/>
              <a:gd name="connsiteY11" fmla="*/ 6480000 h 6858000"/>
              <a:gd name="connsiteX12" fmla="*/ 11839401 w 12182427"/>
              <a:gd name="connsiteY12" fmla="*/ 6372000 h 6858000"/>
              <a:gd name="connsiteX13" fmla="*/ 11839301 w 12182427"/>
              <a:gd name="connsiteY13" fmla="*/ 6372000 h 6858000"/>
              <a:gd name="connsiteX14" fmla="*/ 11839301 w 12182427"/>
              <a:gd name="connsiteY14" fmla="*/ 1116000 h 6858000"/>
              <a:gd name="connsiteX15" fmla="*/ 11645381 w 12182427"/>
              <a:gd name="connsiteY15" fmla="*/ 1116000 h 6858000"/>
              <a:gd name="connsiteX16" fmla="*/ 11645381 w 12182427"/>
              <a:gd name="connsiteY16" fmla="*/ 318052 h 6858000"/>
              <a:gd name="connsiteX17" fmla="*/ 11620328 w 12182427"/>
              <a:gd name="connsiteY17" fmla="*/ 318052 h 6858000"/>
              <a:gd name="connsiteX18" fmla="*/ 9107057 w 12182427"/>
              <a:gd name="connsiteY18" fmla="*/ 318052 h 6858000"/>
              <a:gd name="connsiteX19" fmla="*/ 8088376 w 12182427"/>
              <a:gd name="connsiteY19" fmla="*/ 318052 h 6858000"/>
              <a:gd name="connsiteX20" fmla="*/ 5575106 w 12182427"/>
              <a:gd name="connsiteY20" fmla="*/ 318052 h 6858000"/>
              <a:gd name="connsiteX21" fmla="*/ 0 w 12182427"/>
              <a:gd name="connsiteY21" fmla="*/ 0 h 6858000"/>
              <a:gd name="connsiteX22" fmla="*/ 12182427 w 12182427"/>
              <a:gd name="connsiteY22" fmla="*/ 0 h 6858000"/>
              <a:gd name="connsiteX23" fmla="*/ 12182427 w 12182427"/>
              <a:gd name="connsiteY23" fmla="*/ 6858000 h 6858000"/>
              <a:gd name="connsiteX24" fmla="*/ 0 w 12182427"/>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82427" h="6858000">
                <a:moveTo>
                  <a:pt x="5575106" y="344908"/>
                </a:moveTo>
                <a:lnTo>
                  <a:pt x="8088376" y="344908"/>
                </a:lnTo>
                <a:lnTo>
                  <a:pt x="9107057" y="344908"/>
                </a:lnTo>
                <a:lnTo>
                  <a:pt x="11620328" y="344908"/>
                </a:lnTo>
                <a:lnTo>
                  <a:pt x="11620328" y="1116000"/>
                </a:lnTo>
                <a:lnTo>
                  <a:pt x="5575106" y="1116000"/>
                </a:lnTo>
                <a:close/>
                <a:moveTo>
                  <a:pt x="5550052" y="318052"/>
                </a:moveTo>
                <a:lnTo>
                  <a:pt x="5550052" y="1116000"/>
                </a:lnTo>
                <a:lnTo>
                  <a:pt x="5359401" y="1116000"/>
                </a:lnTo>
                <a:lnTo>
                  <a:pt x="5359401" y="6372000"/>
                </a:lnTo>
                <a:lnTo>
                  <a:pt x="5359401" y="6480000"/>
                </a:lnTo>
                <a:lnTo>
                  <a:pt x="11839401" y="6480000"/>
                </a:lnTo>
                <a:lnTo>
                  <a:pt x="11839401" y="6372000"/>
                </a:lnTo>
                <a:lnTo>
                  <a:pt x="11839301" y="6372000"/>
                </a:lnTo>
                <a:lnTo>
                  <a:pt x="11839301" y="1116000"/>
                </a:lnTo>
                <a:lnTo>
                  <a:pt x="11645381" y="1116000"/>
                </a:lnTo>
                <a:lnTo>
                  <a:pt x="11645381" y="318052"/>
                </a:lnTo>
                <a:lnTo>
                  <a:pt x="11620328" y="318052"/>
                </a:lnTo>
                <a:lnTo>
                  <a:pt x="9107057" y="318052"/>
                </a:lnTo>
                <a:lnTo>
                  <a:pt x="8088376" y="318052"/>
                </a:lnTo>
                <a:lnTo>
                  <a:pt x="5575106" y="318052"/>
                </a:lnTo>
                <a:close/>
                <a:moveTo>
                  <a:pt x="0" y="0"/>
                </a:moveTo>
                <a:lnTo>
                  <a:pt x="12182427" y="0"/>
                </a:lnTo>
                <a:lnTo>
                  <a:pt x="12182427" y="6858000"/>
                </a:lnTo>
                <a:lnTo>
                  <a:pt x="0" y="6858000"/>
                </a:lnTo>
                <a:close/>
              </a:path>
            </a:pathLst>
          </a:custGeom>
          <a:solidFill>
            <a:schemeClr val="tx1">
              <a:lumMod val="85000"/>
              <a:lumOff val="15000"/>
            </a:schemeClr>
          </a:solidFill>
        </p:spPr>
        <p:txBody>
          <a:bodyPr wrap="square" lIns="1368000" anchor="ctr">
            <a:noAutofit/>
          </a:bodyPr>
          <a:lstStyle>
            <a:lvl1pPr marL="0" indent="0" algn="l">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Drag &amp; Drop or Insert Your Picture</a:t>
            </a:r>
          </a:p>
        </p:txBody>
      </p:sp>
      <p:sp>
        <p:nvSpPr>
          <p:cNvPr id="6" name="Title 1">
            <a:extLst>
              <a:ext uri="{FF2B5EF4-FFF2-40B4-BE49-F238E27FC236}">
                <a16:creationId xmlns:a16="http://schemas.microsoft.com/office/drawing/2014/main" id="{4A89928A-6D79-464E-B588-1951C7BCCDAA}"/>
              </a:ext>
            </a:extLst>
          </p:cNvPr>
          <p:cNvSpPr>
            <a:spLocks noGrp="1"/>
          </p:cNvSpPr>
          <p:nvPr>
            <p:ph type="ctrTitle"/>
          </p:nvPr>
        </p:nvSpPr>
        <p:spPr>
          <a:xfrm>
            <a:off x="5359400" y="1116000"/>
            <a:ext cx="6479900" cy="5256000"/>
          </a:xfrm>
          <a:noFill/>
        </p:spPr>
        <p:txBody>
          <a:bodyPr tIns="252000" bIns="3888000" anchor="t">
            <a:normAutofit/>
          </a:bodyPr>
          <a:lstStyle>
            <a:lvl1pPr algn="ctr">
              <a:defRPr sz="4400"/>
            </a:lvl1pPr>
          </a:lstStyle>
          <a:p>
            <a:r>
              <a:rPr lang="en-US" noProof="0"/>
              <a:t>Click to edit Master title style</a:t>
            </a:r>
          </a:p>
        </p:txBody>
      </p:sp>
      <p:sp>
        <p:nvSpPr>
          <p:cNvPr id="8" name="Rectangle 7">
            <a:extLst>
              <a:ext uri="{FF2B5EF4-FFF2-40B4-BE49-F238E27FC236}">
                <a16:creationId xmlns:a16="http://schemas.microsoft.com/office/drawing/2014/main" id="{ED9F56D8-8E24-456A-8539-351E2054E8BB}"/>
              </a:ext>
            </a:extLst>
          </p:cNvPr>
          <p:cNvSpPr/>
          <p:nvPr userDrawn="1"/>
        </p:nvSpPr>
        <p:spPr>
          <a:xfrm>
            <a:off x="5359400" y="6372000"/>
            <a:ext cx="64799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Content Placeholder 13">
            <a:extLst>
              <a:ext uri="{FF2B5EF4-FFF2-40B4-BE49-F238E27FC236}">
                <a16:creationId xmlns:a16="http://schemas.microsoft.com/office/drawing/2014/main" id="{F8A4A981-D13E-4CBF-B1B9-9BD7D545B84E}"/>
              </a:ext>
            </a:extLst>
          </p:cNvPr>
          <p:cNvSpPr>
            <a:spLocks noGrp="1"/>
          </p:cNvSpPr>
          <p:nvPr>
            <p:ph sz="quarter" idx="10"/>
          </p:nvPr>
        </p:nvSpPr>
        <p:spPr>
          <a:xfrm>
            <a:off x="5597525" y="2794552"/>
            <a:ext cx="6072188" cy="307284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Rectangle 10">
            <a:extLst>
              <a:ext uri="{FF2B5EF4-FFF2-40B4-BE49-F238E27FC236}">
                <a16:creationId xmlns:a16="http://schemas.microsoft.com/office/drawing/2014/main" id="{46CD12B0-2D62-45AC-AE84-26428B62CFE0}"/>
              </a:ext>
              <a:ext uri="{C183D7F6-B498-43B3-948B-1728B52AA6E4}">
                <adec:decorative xmlns:adec="http://schemas.microsoft.com/office/drawing/2017/decorative" val="1"/>
              </a:ext>
            </a:extLst>
          </p:cNvPr>
          <p:cNvSpPr/>
          <p:nvPr userDrawn="1"/>
        </p:nvSpPr>
        <p:spPr>
          <a:xfrm>
            <a:off x="5359400" y="6372000"/>
            <a:ext cx="6480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2" name="Freeform: Shape 11">
            <a:extLst>
              <a:ext uri="{FF2B5EF4-FFF2-40B4-BE49-F238E27FC236}">
                <a16:creationId xmlns:a16="http://schemas.microsoft.com/office/drawing/2014/main" id="{3D2A3941-2D95-4A84-B382-159E988C09D4}"/>
              </a:ext>
            </a:extLst>
          </p:cNvPr>
          <p:cNvSpPr>
            <a:spLocks noChangeAspect="1" noChangeArrowheads="1" noTextEdit="1"/>
          </p:cNvSpPr>
          <p:nvPr userDrawn="1"/>
        </p:nvSpPr>
        <p:spPr bwMode="auto">
          <a:xfrm flipH="1" flipV="1">
            <a:off x="5550051" y="318052"/>
            <a:ext cx="6095329" cy="2149666"/>
          </a:xfrm>
          <a:custGeom>
            <a:avLst/>
            <a:gdLst>
              <a:gd name="connsiteX0" fmla="*/ 6070276 w 6095329"/>
              <a:gd name="connsiteY0" fmla="*/ 2122810 h 2149666"/>
              <a:gd name="connsiteX1" fmla="*/ 6070276 w 6095329"/>
              <a:gd name="connsiteY1" fmla="*/ 26856 h 2149666"/>
              <a:gd name="connsiteX2" fmla="*/ 3557005 w 6095329"/>
              <a:gd name="connsiteY2" fmla="*/ 26856 h 2149666"/>
              <a:gd name="connsiteX3" fmla="*/ 2538324 w 6095329"/>
              <a:gd name="connsiteY3" fmla="*/ 26856 h 2149666"/>
              <a:gd name="connsiteX4" fmla="*/ 25053 w 6095329"/>
              <a:gd name="connsiteY4" fmla="*/ 26856 h 2149666"/>
              <a:gd name="connsiteX5" fmla="*/ 25053 w 6095329"/>
              <a:gd name="connsiteY5" fmla="*/ 2122810 h 2149666"/>
              <a:gd name="connsiteX6" fmla="*/ 2538324 w 6095329"/>
              <a:gd name="connsiteY6" fmla="*/ 2122810 h 2149666"/>
              <a:gd name="connsiteX7" fmla="*/ 3557005 w 6095329"/>
              <a:gd name="connsiteY7" fmla="*/ 2122810 h 2149666"/>
              <a:gd name="connsiteX8" fmla="*/ 6095329 w 6095329"/>
              <a:gd name="connsiteY8" fmla="*/ 2149666 h 2149666"/>
              <a:gd name="connsiteX9" fmla="*/ 6070276 w 6095329"/>
              <a:gd name="connsiteY9" fmla="*/ 2149666 h 2149666"/>
              <a:gd name="connsiteX10" fmla="*/ 3557005 w 6095329"/>
              <a:gd name="connsiteY10" fmla="*/ 2149666 h 2149666"/>
              <a:gd name="connsiteX11" fmla="*/ 2538324 w 6095329"/>
              <a:gd name="connsiteY11" fmla="*/ 2149666 h 2149666"/>
              <a:gd name="connsiteX12" fmla="*/ 25053 w 6095329"/>
              <a:gd name="connsiteY12" fmla="*/ 2149666 h 2149666"/>
              <a:gd name="connsiteX13" fmla="*/ 0 w 6095329"/>
              <a:gd name="connsiteY13" fmla="*/ 2149666 h 2149666"/>
              <a:gd name="connsiteX14" fmla="*/ 0 w 6095329"/>
              <a:gd name="connsiteY14" fmla="*/ 0 h 2149666"/>
              <a:gd name="connsiteX15" fmla="*/ 25053 w 6095329"/>
              <a:gd name="connsiteY15" fmla="*/ 0 h 2149666"/>
              <a:gd name="connsiteX16" fmla="*/ 2538324 w 6095329"/>
              <a:gd name="connsiteY16" fmla="*/ 0 h 2149666"/>
              <a:gd name="connsiteX17" fmla="*/ 3557005 w 6095329"/>
              <a:gd name="connsiteY17" fmla="*/ 0 h 2149666"/>
              <a:gd name="connsiteX18" fmla="*/ 6070276 w 6095329"/>
              <a:gd name="connsiteY18" fmla="*/ 0 h 2149666"/>
              <a:gd name="connsiteX19" fmla="*/ 6095329 w 6095329"/>
              <a:gd name="connsiteY19" fmla="*/ 0 h 214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5329" h="2149666">
                <a:moveTo>
                  <a:pt x="6070276" y="2122810"/>
                </a:moveTo>
                <a:lnTo>
                  <a:pt x="6070276" y="26856"/>
                </a:lnTo>
                <a:lnTo>
                  <a:pt x="3557005" y="26856"/>
                </a:lnTo>
                <a:lnTo>
                  <a:pt x="2538324" y="26856"/>
                </a:lnTo>
                <a:lnTo>
                  <a:pt x="25053" y="26856"/>
                </a:lnTo>
                <a:lnTo>
                  <a:pt x="25053" y="2122810"/>
                </a:lnTo>
                <a:lnTo>
                  <a:pt x="2538324" y="2122810"/>
                </a:lnTo>
                <a:lnTo>
                  <a:pt x="3557005" y="2122810"/>
                </a:lnTo>
                <a:close/>
                <a:moveTo>
                  <a:pt x="6095329" y="2149666"/>
                </a:moveTo>
                <a:lnTo>
                  <a:pt x="6070276" y="2149666"/>
                </a:lnTo>
                <a:lnTo>
                  <a:pt x="3557005" y="2149666"/>
                </a:lnTo>
                <a:lnTo>
                  <a:pt x="2538324" y="2149666"/>
                </a:lnTo>
                <a:lnTo>
                  <a:pt x="25053" y="2149666"/>
                </a:lnTo>
                <a:lnTo>
                  <a:pt x="0" y="2149666"/>
                </a:lnTo>
                <a:lnTo>
                  <a:pt x="0" y="0"/>
                </a:lnTo>
                <a:lnTo>
                  <a:pt x="25053" y="0"/>
                </a:lnTo>
                <a:lnTo>
                  <a:pt x="2538324" y="0"/>
                </a:lnTo>
                <a:lnTo>
                  <a:pt x="3557005" y="0"/>
                </a:lnTo>
                <a:lnTo>
                  <a:pt x="6070276" y="0"/>
                </a:lnTo>
                <a:lnTo>
                  <a:pt x="6095329" y="0"/>
                </a:lnTo>
                <a:close/>
              </a:path>
            </a:pathLst>
          </a:custGeom>
          <a:solidFill>
            <a:schemeClr val="accent3"/>
          </a:solidFill>
          <a:ln w="9525">
            <a:noFill/>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a:ea typeface="+mn-ea"/>
              <a:cs typeface="+mn-cs"/>
            </a:endParaRPr>
          </a:p>
        </p:txBody>
      </p:sp>
    </p:spTree>
    <p:extLst>
      <p:ext uri="{BB962C8B-B14F-4D97-AF65-F5344CB8AC3E}">
        <p14:creationId xmlns:p14="http://schemas.microsoft.com/office/powerpoint/2010/main" val="423858037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FC6FE-7AAD-451E-876C-91BCE0BDDF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1F9EB9-1CA8-44AC-8147-C1075E81E01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73E00AA2-5AF6-4091-A26A-93450CB80B5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
        <p:nvSpPr>
          <p:cNvPr id="8" name="Slide Number Placeholder 7">
            <a:extLst>
              <a:ext uri="{FF2B5EF4-FFF2-40B4-BE49-F238E27FC236}">
                <a16:creationId xmlns:a16="http://schemas.microsoft.com/office/drawing/2014/main" id="{EBA4FB6A-5C22-4D6C-9099-DF1DDF84A9E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3C2C8-8B5F-45CA-B03C-86A7238BBCAC}" type="slidenum">
              <a:rPr kumimoji="0" lang="en-US" sz="1200" b="0" i="0" u="none" strike="noStrike" kern="1200" cap="none" spc="0" normalizeH="0" baseline="0" noProof="0" smtClean="0">
                <a:ln>
                  <a:noFill/>
                </a:ln>
                <a:solidFill>
                  <a:prstClr val="white"/>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307421347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4AE9C-7360-4D33-8F4A-D25A8778B8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790748-0FD1-4917-AE27-0368252DF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Footer Placeholder 6">
            <a:extLst>
              <a:ext uri="{FF2B5EF4-FFF2-40B4-BE49-F238E27FC236}">
                <a16:creationId xmlns:a16="http://schemas.microsoft.com/office/drawing/2014/main" id="{5F93F6F6-2F09-4629-B138-2F81A442FEC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
        <p:nvSpPr>
          <p:cNvPr id="8" name="Slide Number Placeholder 7">
            <a:extLst>
              <a:ext uri="{FF2B5EF4-FFF2-40B4-BE49-F238E27FC236}">
                <a16:creationId xmlns:a16="http://schemas.microsoft.com/office/drawing/2014/main" id="{E6DD5FEE-1F25-4E8B-950B-6C194748D26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3C2C8-8B5F-45CA-B03C-86A7238BBCAC}" type="slidenum">
              <a:rPr kumimoji="0" lang="en-US" sz="1200" b="0" i="0" u="none" strike="noStrike" kern="1200" cap="none" spc="0" normalizeH="0" baseline="0" noProof="0" smtClean="0">
                <a:ln>
                  <a:noFill/>
                </a:ln>
                <a:solidFill>
                  <a:prstClr val="white"/>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206372687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1D731-C950-4EDB-BAA4-9EB3B82453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D37C3F-5244-4B69-A3C9-C112F98E09A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A3275B-5BE7-4E06-AD1A-EEE0109B57B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B433B351-2A30-4ECC-AEF0-720AEFCF70B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D6326404-2DA8-4D44-BE28-C9B22C79FF4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3C2C8-8B5F-45CA-B03C-86A7238BBCAC}" type="slidenum">
              <a:rPr kumimoji="0" lang="en-US" sz="1200" b="0" i="0" u="none" strike="noStrike" kern="1200" cap="none" spc="0" normalizeH="0" baseline="0" noProof="0" smtClean="0">
                <a:ln>
                  <a:noFill/>
                </a:ln>
                <a:solidFill>
                  <a:prstClr val="white"/>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27024708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with Image">
    <p:spTree>
      <p:nvGrpSpPr>
        <p:cNvPr id="1" name=""/>
        <p:cNvGrpSpPr/>
        <p:nvPr/>
      </p:nvGrpSpPr>
      <p:grpSpPr>
        <a:xfrm>
          <a:off x="0" y="0"/>
          <a:ext cx="0" cy="0"/>
          <a:chOff x="0" y="0"/>
          <a:chExt cx="0" cy="0"/>
        </a:xfrm>
      </p:grpSpPr>
      <p:sp>
        <p:nvSpPr>
          <p:cNvPr id="8" name="Picture Placeholder 2"/>
          <p:cNvSpPr>
            <a:spLocks noGrp="1"/>
          </p:cNvSpPr>
          <p:nvPr>
            <p:ph type="pic" sz="quarter" idx="14"/>
          </p:nvPr>
        </p:nvSpPr>
        <p:spPr>
          <a:xfrm>
            <a:off x="838200" y="2627"/>
            <a:ext cx="11353799" cy="4631365"/>
          </a:xfrm>
          <a:solidFill>
            <a:schemeClr val="bg1">
              <a:lumMod val="95000"/>
            </a:schemeClr>
          </a:solidFill>
        </p:spPr>
        <p:txBody>
          <a:bodyPr>
            <a:normAutofit/>
          </a:bodyPr>
          <a:lstStyle>
            <a:lvl1pPr marL="0" indent="0" algn="ctr">
              <a:buNone/>
              <a:defRPr sz="1400"/>
            </a:lvl1pPr>
          </a:lstStyle>
          <a:p>
            <a:r>
              <a:rPr lang="en-US"/>
              <a:t>Click icon to add picture</a:t>
            </a:r>
            <a:endParaRPr lang="en-US" dirty="0"/>
          </a:p>
        </p:txBody>
      </p:sp>
      <p:sp>
        <p:nvSpPr>
          <p:cNvPr id="15" name="Rectangle 14">
            <a:extLst>
              <a:ext uri="{FF2B5EF4-FFF2-40B4-BE49-F238E27FC236}">
                <a16:creationId xmlns:a16="http://schemas.microsoft.com/office/drawing/2014/main" id="{725A2246-7A52-3649-8FE5-C14CAE4F551F}"/>
              </a:ext>
            </a:extLst>
          </p:cNvPr>
          <p:cNvSpPr/>
          <p:nvPr userDrawn="1"/>
        </p:nvSpPr>
        <p:spPr>
          <a:xfrm>
            <a:off x="877112" y="1968284"/>
            <a:ext cx="5118912"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sp>
        <p:nvSpPr>
          <p:cNvPr id="16" name="Rectangle 15">
            <a:extLst>
              <a:ext uri="{FF2B5EF4-FFF2-40B4-BE49-F238E27FC236}">
                <a16:creationId xmlns:a16="http://schemas.microsoft.com/office/drawing/2014/main" id="{026EA67C-D6CD-904B-9211-B56EF682649F}"/>
              </a:ext>
            </a:extLst>
          </p:cNvPr>
          <p:cNvSpPr/>
          <p:nvPr userDrawn="1"/>
        </p:nvSpPr>
        <p:spPr>
          <a:xfrm>
            <a:off x="6612193" y="1968284"/>
            <a:ext cx="5118912"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sp>
        <p:nvSpPr>
          <p:cNvPr id="4" name="Text Placeholder 2">
            <a:extLst>
              <a:ext uri="{FF2B5EF4-FFF2-40B4-BE49-F238E27FC236}">
                <a16:creationId xmlns:a16="http://schemas.microsoft.com/office/drawing/2014/main" id="{E94B1A93-5100-5048-8230-09B3D176D183}"/>
              </a:ext>
            </a:extLst>
          </p:cNvPr>
          <p:cNvSpPr>
            <a:spLocks noGrp="1"/>
          </p:cNvSpPr>
          <p:nvPr>
            <p:ph type="body" idx="1"/>
          </p:nvPr>
        </p:nvSpPr>
        <p:spPr>
          <a:xfrm>
            <a:off x="1562100" y="2679700"/>
            <a:ext cx="4242611" cy="645001"/>
          </a:xfrm>
        </p:spPr>
        <p:txBody>
          <a:bodyPr anchor="ctr"/>
          <a:lstStyle>
            <a:lvl1pPr marL="0" indent="0">
              <a:buNone/>
              <a:defRPr sz="2400" b="1" i="0">
                <a:solidFill>
                  <a:schemeClr val="tx2"/>
                </a:solidFill>
                <a:latin typeface="+mj-lt"/>
                <a:cs typeface="Gill Sans"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Content Placeholder 3">
            <a:extLst>
              <a:ext uri="{FF2B5EF4-FFF2-40B4-BE49-F238E27FC236}">
                <a16:creationId xmlns:a16="http://schemas.microsoft.com/office/drawing/2014/main" id="{8A037B8A-C781-9F40-A9F6-BCCD198DD34B}"/>
              </a:ext>
            </a:extLst>
          </p:cNvPr>
          <p:cNvSpPr>
            <a:spLocks noGrp="1"/>
          </p:cNvSpPr>
          <p:nvPr>
            <p:ph sz="half" idx="2"/>
          </p:nvPr>
        </p:nvSpPr>
        <p:spPr>
          <a:xfrm>
            <a:off x="1562100" y="3324700"/>
            <a:ext cx="4242611" cy="33046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4">
            <a:extLst>
              <a:ext uri="{FF2B5EF4-FFF2-40B4-BE49-F238E27FC236}">
                <a16:creationId xmlns:a16="http://schemas.microsoft.com/office/drawing/2014/main" id="{66926CBF-E2B0-C44C-AD98-B15D17ADD5AF}"/>
              </a:ext>
            </a:extLst>
          </p:cNvPr>
          <p:cNvSpPr>
            <a:spLocks noGrp="1"/>
          </p:cNvSpPr>
          <p:nvPr>
            <p:ph type="body" sz="quarter" idx="3"/>
          </p:nvPr>
        </p:nvSpPr>
        <p:spPr>
          <a:xfrm>
            <a:off x="7467601" y="2679700"/>
            <a:ext cx="4072192" cy="645001"/>
          </a:xfrm>
        </p:spPr>
        <p:txBody>
          <a:bodyPr anchor="ctr"/>
          <a:lstStyle>
            <a:lvl1pPr marL="0" indent="0">
              <a:buNone/>
              <a:defRPr sz="2400" b="1" i="0">
                <a:solidFill>
                  <a:schemeClr val="tx2"/>
                </a:solidFill>
                <a:latin typeface="+mj-lt"/>
                <a:cs typeface="Gill Sans"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Content Placeholder 5">
            <a:extLst>
              <a:ext uri="{FF2B5EF4-FFF2-40B4-BE49-F238E27FC236}">
                <a16:creationId xmlns:a16="http://schemas.microsoft.com/office/drawing/2014/main" id="{318A1595-1A86-304F-A361-B3E4B06837FA}"/>
              </a:ext>
            </a:extLst>
          </p:cNvPr>
          <p:cNvSpPr>
            <a:spLocks noGrp="1"/>
          </p:cNvSpPr>
          <p:nvPr>
            <p:ph sz="quarter" idx="4"/>
          </p:nvPr>
        </p:nvSpPr>
        <p:spPr>
          <a:xfrm>
            <a:off x="7467601" y="3324700"/>
            <a:ext cx="4072192" cy="33046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18DEFE0B-9B5C-734D-8394-A770FAA615B3}"/>
              </a:ext>
            </a:extLst>
          </p:cNvPr>
          <p:cNvSpPr/>
          <p:nvPr userDrawn="1"/>
        </p:nvSpPr>
        <p:spPr>
          <a:xfrm>
            <a:off x="838200"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sp>
        <p:nvSpPr>
          <p:cNvPr id="9" name="Rectangle 8">
            <a:extLst>
              <a:ext uri="{FF2B5EF4-FFF2-40B4-BE49-F238E27FC236}">
                <a16:creationId xmlns:a16="http://schemas.microsoft.com/office/drawing/2014/main" id="{A02390A6-F565-8844-A9B9-4C6ACB7857F5}"/>
              </a:ext>
            </a:extLst>
          </p:cNvPr>
          <p:cNvSpPr/>
          <p:nvPr userDrawn="1"/>
        </p:nvSpPr>
        <p:spPr>
          <a:xfrm>
            <a:off x="6742889"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sp>
        <p:nvSpPr>
          <p:cNvPr id="3" name="Title 2">
            <a:extLst>
              <a:ext uri="{FF2B5EF4-FFF2-40B4-BE49-F238E27FC236}">
                <a16:creationId xmlns:a16="http://schemas.microsoft.com/office/drawing/2014/main" id="{86674C34-BF58-4A21-BEE1-52BA2A5DBB7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974798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82A4F-9702-4A98-8216-DB9DF71966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CCC87F-622A-4619-8F5D-B5673D2141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F41849D-A511-4EDA-8C7E-A0CB4C73E6B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3DD0C3-5FC1-43B2-843B-4F54BD6210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E10B9CC-7B29-416E-BC4F-6E4E683067A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EE7B309A-1B51-434F-A302-CD45E763CA5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1" name="Slide Number Placeholder 10">
            <a:extLst>
              <a:ext uri="{FF2B5EF4-FFF2-40B4-BE49-F238E27FC236}">
                <a16:creationId xmlns:a16="http://schemas.microsoft.com/office/drawing/2014/main" id="{9B7C6E69-F3DE-4456-8E4B-86DEDD8059F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3C2C8-8B5F-45CA-B03C-86A7238BBCAC}" type="slidenum">
              <a:rPr kumimoji="0" lang="en-US" sz="1200" b="0" i="0" u="none" strike="noStrike" kern="1200" cap="none" spc="0" normalizeH="0" baseline="0" noProof="0" smtClean="0">
                <a:ln>
                  <a:noFill/>
                </a:ln>
                <a:solidFill>
                  <a:prstClr val="white"/>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412686665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34A67-43C8-4844-90CB-52E94C129795}"/>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1AD29BED-AEBD-4EC8-9ED6-0E654740EF1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FB8317FC-BA34-47D6-B727-40C7C83D751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3C2C8-8B5F-45CA-B03C-86A7238BBCAC}" type="slidenum">
              <a:rPr kumimoji="0" lang="en-US" sz="1200" b="0" i="0" u="none" strike="noStrike" kern="1200" cap="none" spc="0" normalizeH="0" baseline="0" noProof="0" smtClean="0">
                <a:ln>
                  <a:noFill/>
                </a:ln>
                <a:solidFill>
                  <a:prstClr val="white"/>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104820237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 Midd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34A67-43C8-4844-90CB-52E94C129795}"/>
              </a:ext>
            </a:extLst>
          </p:cNvPr>
          <p:cNvSpPr>
            <a:spLocks noGrp="1"/>
          </p:cNvSpPr>
          <p:nvPr>
            <p:ph type="title"/>
          </p:nvPr>
        </p:nvSpPr>
        <p:spPr>
          <a:xfrm>
            <a:off x="838200" y="2458622"/>
            <a:ext cx="4114800" cy="1940756"/>
          </a:xfrm>
        </p:spPr>
        <p:txBody>
          <a:bodyPr/>
          <a:lstStyle>
            <a:lvl1pPr algn="ctr">
              <a:defRPr i="0" cap="all" baseline="0"/>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1AD29BED-AEBD-4EC8-9ED6-0E654740EF1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FB8317FC-BA34-47D6-B727-40C7C83D751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3C2C8-8B5F-45CA-B03C-86A7238BBCAC}" type="slidenum">
              <a:rPr kumimoji="0" lang="en-US" sz="1200" b="0" i="0" u="none" strike="noStrike" kern="1200" cap="none" spc="0" normalizeH="0" baseline="0" noProof="0" smtClean="0">
                <a:ln>
                  <a:noFill/>
                </a:ln>
                <a:solidFill>
                  <a:prstClr val="white"/>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334554454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Quot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34A67-43C8-4844-90CB-52E94C129795}"/>
              </a:ext>
            </a:extLst>
          </p:cNvPr>
          <p:cNvSpPr>
            <a:spLocks noGrp="1"/>
          </p:cNvSpPr>
          <p:nvPr>
            <p:ph type="title"/>
          </p:nvPr>
        </p:nvSpPr>
        <p:spPr>
          <a:xfrm>
            <a:off x="2451190" y="2772428"/>
            <a:ext cx="7289620" cy="2348315"/>
          </a:xfrm>
        </p:spPr>
        <p:txBody>
          <a:bodyPr anchor="t"/>
          <a:lstStyle>
            <a:lvl1pPr algn="ctr">
              <a:defRPr i="1" cap="none" baseline="0"/>
            </a:lvl1pPr>
          </a:lstStyle>
          <a:p>
            <a:r>
              <a:rPr lang="en-US"/>
              <a:t>Click to edit Master title style</a:t>
            </a:r>
          </a:p>
        </p:txBody>
      </p:sp>
      <p:sp>
        <p:nvSpPr>
          <p:cNvPr id="6" name="Footer Placeholder 5">
            <a:extLst>
              <a:ext uri="{FF2B5EF4-FFF2-40B4-BE49-F238E27FC236}">
                <a16:creationId xmlns:a16="http://schemas.microsoft.com/office/drawing/2014/main" id="{1AD29BED-AEBD-4EC8-9ED6-0E654740EF1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FB8317FC-BA34-47D6-B727-40C7C83D751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3C2C8-8B5F-45CA-B03C-86A7238BBCAC}" type="slidenum">
              <a:rPr kumimoji="0" lang="en-US" sz="1200" b="0" i="0" u="none" strike="noStrike" kern="1200" cap="none" spc="0" normalizeH="0" baseline="0" noProof="0" smtClean="0">
                <a:ln>
                  <a:noFill/>
                </a:ln>
                <a:solidFill>
                  <a:prstClr val="white"/>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grpSp>
        <p:nvGrpSpPr>
          <p:cNvPr id="11" name="Group 10">
            <a:extLst>
              <a:ext uri="{FF2B5EF4-FFF2-40B4-BE49-F238E27FC236}">
                <a16:creationId xmlns:a16="http://schemas.microsoft.com/office/drawing/2014/main" id="{1F91CA36-8A6A-4E57-8DEA-8AB642C2C3E6}"/>
              </a:ext>
            </a:extLst>
          </p:cNvPr>
          <p:cNvGrpSpPr/>
          <p:nvPr userDrawn="1"/>
        </p:nvGrpSpPr>
        <p:grpSpPr>
          <a:xfrm>
            <a:off x="5562369" y="981299"/>
            <a:ext cx="1067263" cy="809829"/>
            <a:chOff x="5539813" y="981299"/>
            <a:chExt cx="1067263" cy="809829"/>
          </a:xfrm>
        </p:grpSpPr>
        <p:sp>
          <p:nvSpPr>
            <p:cNvPr id="8" name="Pentagon 7">
              <a:extLst>
                <a:ext uri="{FF2B5EF4-FFF2-40B4-BE49-F238E27FC236}">
                  <a16:creationId xmlns:a16="http://schemas.microsoft.com/office/drawing/2014/main" id="{88700BE6-09BC-484A-9BE2-AB6B8F5802BC}"/>
                </a:ext>
              </a:extLst>
            </p:cNvPr>
            <p:cNvSpPr/>
            <p:nvPr/>
          </p:nvSpPr>
          <p:spPr>
            <a:xfrm rot="5400000">
              <a:off x="5851587" y="1035639"/>
              <a:ext cx="809829" cy="701149"/>
            </a:xfrm>
            <a:prstGeom prst="pent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9" name="Freeform: Shape 8">
              <a:extLst>
                <a:ext uri="{FF2B5EF4-FFF2-40B4-BE49-F238E27FC236}">
                  <a16:creationId xmlns:a16="http://schemas.microsoft.com/office/drawing/2014/main" id="{60C6E262-3E21-4999-B5BE-DE8EE956CD99}"/>
                </a:ext>
              </a:extLst>
            </p:cNvPr>
            <p:cNvSpPr>
              <a:spLocks noChangeAspect="1"/>
            </p:cNvSpPr>
            <p:nvPr/>
          </p:nvSpPr>
          <p:spPr>
            <a:xfrm rot="5400000">
              <a:off x="5802453" y="1125304"/>
              <a:ext cx="541983" cy="494781"/>
            </a:xfrm>
            <a:custGeom>
              <a:avLst/>
              <a:gdLst>
                <a:gd name="connsiteX0" fmla="*/ 226139 w 417600"/>
                <a:gd name="connsiteY0" fmla="*/ 0 h 681160"/>
                <a:gd name="connsiteX1" fmla="*/ 417600 w 417600"/>
                <a:gd name="connsiteY1" fmla="*/ 191461 h 681160"/>
                <a:gd name="connsiteX2" fmla="*/ 417600 w 417600"/>
                <a:gd name="connsiteY2" fmla="*/ 489699 h 681160"/>
                <a:gd name="connsiteX3" fmla="*/ 226139 w 417600"/>
                <a:gd name="connsiteY3" fmla="*/ 681160 h 681160"/>
                <a:gd name="connsiteX4" fmla="*/ 0 w 417600"/>
                <a:gd name="connsiteY4" fmla="*/ 340580 h 68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00" h="681160">
                  <a:moveTo>
                    <a:pt x="226139" y="0"/>
                  </a:moveTo>
                  <a:lnTo>
                    <a:pt x="417600" y="191461"/>
                  </a:lnTo>
                  <a:lnTo>
                    <a:pt x="417600" y="489699"/>
                  </a:lnTo>
                  <a:lnTo>
                    <a:pt x="226139" y="681160"/>
                  </a:lnTo>
                  <a:lnTo>
                    <a:pt x="0" y="34058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0" name="Pentagon 9">
              <a:extLst>
                <a:ext uri="{FF2B5EF4-FFF2-40B4-BE49-F238E27FC236}">
                  <a16:creationId xmlns:a16="http://schemas.microsoft.com/office/drawing/2014/main" id="{DA1C7718-1C79-46F9-B6EA-CCE44857FE3E}"/>
                </a:ext>
              </a:extLst>
            </p:cNvPr>
            <p:cNvSpPr/>
            <p:nvPr/>
          </p:nvSpPr>
          <p:spPr>
            <a:xfrm rot="16200000">
              <a:off x="5485473" y="1035639"/>
              <a:ext cx="809829" cy="701149"/>
            </a:xfrm>
            <a:prstGeom prst="pent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grpSp>
    </p:spTree>
    <p:extLst>
      <p:ext uri="{BB962C8B-B14F-4D97-AF65-F5344CB8AC3E}">
        <p14:creationId xmlns:p14="http://schemas.microsoft.com/office/powerpoint/2010/main" val="251314013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 Middl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34A67-43C8-4844-90CB-52E94C129795}"/>
              </a:ext>
            </a:extLst>
          </p:cNvPr>
          <p:cNvSpPr>
            <a:spLocks noGrp="1"/>
          </p:cNvSpPr>
          <p:nvPr>
            <p:ph type="title"/>
          </p:nvPr>
        </p:nvSpPr>
        <p:spPr>
          <a:xfrm>
            <a:off x="7239000" y="2766218"/>
            <a:ext cx="4114800" cy="1325563"/>
          </a:xfrm>
        </p:spPr>
        <p:txBody>
          <a:bodyPr/>
          <a:lstStyle>
            <a:lvl1pPr algn="ctr">
              <a:defRPr i="0" cap="all" baseline="0"/>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1AD29BED-AEBD-4EC8-9ED6-0E654740EF1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FB8317FC-BA34-47D6-B727-40C7C83D7518}"/>
              </a:ext>
            </a:extLst>
          </p:cNvPr>
          <p:cNvSpPr>
            <a:spLocks noGrp="1"/>
          </p:cNvSpPr>
          <p:nvPr>
            <p:ph type="sldNum" sz="quarter" idx="11"/>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3C2C8-8B5F-45CA-B03C-86A7238BBCAC}" type="slidenum">
              <a:rPr kumimoji="0" lang="en-US" sz="1200" b="0" i="0" u="none" strike="noStrike" kern="1200" cap="none" spc="0" normalizeH="0" baseline="0" noProof="0" smtClean="0">
                <a:ln>
                  <a:noFill/>
                </a:ln>
                <a:solidFill>
                  <a:prstClr val="white"/>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423756864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A799EBE-63AA-4624-816D-5196813699A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
        <p:nvSpPr>
          <p:cNvPr id="6" name="Slide Number Placeholder 5">
            <a:extLst>
              <a:ext uri="{FF2B5EF4-FFF2-40B4-BE49-F238E27FC236}">
                <a16:creationId xmlns:a16="http://schemas.microsoft.com/office/drawing/2014/main" id="{8744C175-C936-42DD-97D7-B01713E9DE1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3C2C8-8B5F-45CA-B03C-86A7238BBCAC}" type="slidenum">
              <a:rPr kumimoji="0" lang="en-US" sz="1200" b="0" i="0" u="none" strike="noStrike" kern="1200" cap="none" spc="0" normalizeH="0" baseline="0" noProof="0" smtClean="0">
                <a:ln>
                  <a:noFill/>
                </a:ln>
                <a:solidFill>
                  <a:prstClr val="white"/>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211002030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CAD1C-12E9-473E-A027-0E505EB5DA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3B966F-9FBA-4EFC-91B9-E2C18B7BB6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D6D027-D803-40DE-B7CF-1F8B2BE641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Footer Placeholder 7">
            <a:extLst>
              <a:ext uri="{FF2B5EF4-FFF2-40B4-BE49-F238E27FC236}">
                <a16:creationId xmlns:a16="http://schemas.microsoft.com/office/drawing/2014/main" id="{F3B76F06-47D6-453A-A4A1-414C7BE62626}"/>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CD551AAD-7A7D-4A14-BAA2-86E8053D57F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3C2C8-8B5F-45CA-B03C-86A7238BBCAC}" type="slidenum">
              <a:rPr kumimoji="0" lang="en-US" sz="1200" b="0" i="0" u="none" strike="noStrike" kern="1200" cap="none" spc="0" normalizeH="0" baseline="0" noProof="0" smtClean="0">
                <a:ln>
                  <a:noFill/>
                </a:ln>
                <a:solidFill>
                  <a:prstClr val="white"/>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321454082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30DE9-1B5A-4A39-ADDF-7688D81CDE84}"/>
              </a:ext>
            </a:extLst>
          </p:cNvPr>
          <p:cNvSpPr>
            <a:spLocks noGrp="1"/>
          </p:cNvSpPr>
          <p:nvPr>
            <p:ph type="ctrTitle"/>
          </p:nvPr>
        </p:nvSpPr>
        <p:spPr>
          <a:xfrm>
            <a:off x="864000" y="1116000"/>
            <a:ext cx="5400000" cy="5256000"/>
          </a:xfrm>
          <a:solidFill>
            <a:schemeClr val="accent5">
              <a:lumMod val="50000"/>
            </a:schemeClr>
          </a:solidFill>
        </p:spPr>
        <p:txBody>
          <a:bodyPr tIns="252000" anchor="ctr">
            <a:normAutofit/>
          </a:bodyPr>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D9F4F5C-1F9D-4AAE-815B-747B521A524B}"/>
              </a:ext>
            </a:extLst>
          </p:cNvPr>
          <p:cNvSpPr>
            <a:spLocks noGrp="1"/>
          </p:cNvSpPr>
          <p:nvPr>
            <p:ph type="subTitle" idx="1"/>
          </p:nvPr>
        </p:nvSpPr>
        <p:spPr>
          <a:xfrm>
            <a:off x="1049244" y="5879308"/>
            <a:ext cx="5029512" cy="392245"/>
          </a:xfrm>
        </p:spPr>
        <p:txBody>
          <a:bodyPr>
            <a:normAutofit/>
          </a:bodyPr>
          <a:lstStyle>
            <a:lvl1pPr marL="0" indent="0" algn="ctr">
              <a:buNone/>
              <a:defRPr sz="18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Rectangle 10">
            <a:extLst>
              <a:ext uri="{FF2B5EF4-FFF2-40B4-BE49-F238E27FC236}">
                <a16:creationId xmlns:a16="http://schemas.microsoft.com/office/drawing/2014/main" id="{F791D6E6-C85E-4B8A-B36A-C2C790D8DF4D}"/>
              </a:ext>
            </a:extLst>
          </p:cNvPr>
          <p:cNvSpPr/>
          <p:nvPr userDrawn="1"/>
        </p:nvSpPr>
        <p:spPr>
          <a:xfrm>
            <a:off x="864000" y="6372000"/>
            <a:ext cx="5400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301336802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solidFill>
          <a:schemeClr val="accent5">
            <a:lumMod val="50000"/>
          </a:schemeClr>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9E615AB-0D5C-403A-BF73-26590545F74E}"/>
              </a:ext>
            </a:extLst>
          </p:cNvPr>
          <p:cNvSpPr>
            <a:spLocks noGrp="1"/>
          </p:cNvSpPr>
          <p:nvPr>
            <p:ph type="pic" sz="quarter" idx="10" hasCustomPrompt="1"/>
          </p:nvPr>
        </p:nvSpPr>
        <p:spPr>
          <a:xfrm>
            <a:off x="0" y="0"/>
            <a:ext cx="12192000" cy="6858000"/>
          </a:xfrm>
          <a:custGeom>
            <a:avLst/>
            <a:gdLst>
              <a:gd name="connsiteX0" fmla="*/ 1058639 w 12192000"/>
              <a:gd name="connsiteY0" fmla="*/ 344907 h 6858000"/>
              <a:gd name="connsiteX1" fmla="*/ 6069362 w 12192000"/>
              <a:gd name="connsiteY1" fmla="*/ 344907 h 6858000"/>
              <a:gd name="connsiteX2" fmla="*/ 6069362 w 12192000"/>
              <a:gd name="connsiteY2" fmla="*/ 1115999 h 6858000"/>
              <a:gd name="connsiteX3" fmla="*/ 1058639 w 12192000"/>
              <a:gd name="connsiteY3" fmla="*/ 1115999 h 6858000"/>
              <a:gd name="connsiteX4" fmla="*/ 1033586 w 12192000"/>
              <a:gd name="connsiteY4" fmla="*/ 318051 h 6858000"/>
              <a:gd name="connsiteX5" fmla="*/ 1033586 w 12192000"/>
              <a:gd name="connsiteY5" fmla="*/ 1115999 h 6858000"/>
              <a:gd name="connsiteX6" fmla="*/ 864000 w 12192000"/>
              <a:gd name="connsiteY6" fmla="*/ 1115999 h 6858000"/>
              <a:gd name="connsiteX7" fmla="*/ 864000 w 12192000"/>
              <a:gd name="connsiteY7" fmla="*/ 6371999 h 6858000"/>
              <a:gd name="connsiteX8" fmla="*/ 864000 w 12192000"/>
              <a:gd name="connsiteY8" fmla="*/ 6479999 h 6858000"/>
              <a:gd name="connsiteX9" fmla="*/ 6264000 w 12192000"/>
              <a:gd name="connsiteY9" fmla="*/ 6479999 h 6858000"/>
              <a:gd name="connsiteX10" fmla="*/ 6264000 w 12192000"/>
              <a:gd name="connsiteY10" fmla="*/ 6371999 h 6858000"/>
              <a:gd name="connsiteX11" fmla="*/ 6264000 w 12192000"/>
              <a:gd name="connsiteY11" fmla="*/ 1115999 h 6858000"/>
              <a:gd name="connsiteX12" fmla="*/ 6094416 w 12192000"/>
              <a:gd name="connsiteY12" fmla="*/ 1115999 h 6858000"/>
              <a:gd name="connsiteX13" fmla="*/ 6094416 w 12192000"/>
              <a:gd name="connsiteY13" fmla="*/ 318051 h 6858000"/>
              <a:gd name="connsiteX14" fmla="*/ 0 w 12192000"/>
              <a:gd name="connsiteY14" fmla="*/ 0 h 6858000"/>
              <a:gd name="connsiteX15" fmla="*/ 12192000 w 12192000"/>
              <a:gd name="connsiteY15" fmla="*/ 0 h 6858000"/>
              <a:gd name="connsiteX16" fmla="*/ 12192000 w 12192000"/>
              <a:gd name="connsiteY16" fmla="*/ 6858000 h 6858000"/>
              <a:gd name="connsiteX17" fmla="*/ 0 w 12192000"/>
              <a:gd name="connsiteY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6858000">
                <a:moveTo>
                  <a:pt x="1058639" y="344907"/>
                </a:moveTo>
                <a:lnTo>
                  <a:pt x="6069362" y="344907"/>
                </a:lnTo>
                <a:lnTo>
                  <a:pt x="6069362" y="1115999"/>
                </a:lnTo>
                <a:lnTo>
                  <a:pt x="1058639" y="1115999"/>
                </a:lnTo>
                <a:close/>
                <a:moveTo>
                  <a:pt x="1033586" y="318051"/>
                </a:moveTo>
                <a:lnTo>
                  <a:pt x="1033586" y="1115999"/>
                </a:lnTo>
                <a:lnTo>
                  <a:pt x="864000" y="1115999"/>
                </a:lnTo>
                <a:lnTo>
                  <a:pt x="864000" y="6371999"/>
                </a:lnTo>
                <a:lnTo>
                  <a:pt x="864000" y="6479999"/>
                </a:lnTo>
                <a:lnTo>
                  <a:pt x="6264000" y="6479999"/>
                </a:lnTo>
                <a:lnTo>
                  <a:pt x="6264000" y="6371999"/>
                </a:lnTo>
                <a:lnTo>
                  <a:pt x="6264000" y="1115999"/>
                </a:lnTo>
                <a:lnTo>
                  <a:pt x="6094416" y="1115999"/>
                </a:lnTo>
                <a:lnTo>
                  <a:pt x="6094416" y="318051"/>
                </a:lnTo>
                <a:close/>
                <a:moveTo>
                  <a:pt x="0" y="0"/>
                </a:moveTo>
                <a:lnTo>
                  <a:pt x="12192000" y="0"/>
                </a:lnTo>
                <a:lnTo>
                  <a:pt x="12192000" y="6858000"/>
                </a:lnTo>
                <a:lnTo>
                  <a:pt x="0" y="6858000"/>
                </a:lnTo>
                <a:close/>
              </a:path>
            </a:pathLst>
          </a:custGeom>
          <a:solidFill>
            <a:schemeClr val="tx1">
              <a:lumMod val="85000"/>
              <a:lumOff val="15000"/>
            </a:schemeClr>
          </a:solidFill>
        </p:spPr>
        <p:txBody>
          <a:bodyPr wrap="square" rIns="792000" anchor="ctr">
            <a:noAutofit/>
          </a:bodyPr>
          <a:lstStyle>
            <a:lvl1pPr marL="0" indent="0" algn="r">
              <a:buNone/>
              <a:defRPr i="1"/>
            </a:lvl1pPr>
          </a:lstStyle>
          <a:p>
            <a:r>
              <a:rPr lang="en-US" dirty="0"/>
              <a:t>Drag &amp; Drop or Insert Your Picture</a:t>
            </a:r>
          </a:p>
        </p:txBody>
      </p:sp>
      <p:sp>
        <p:nvSpPr>
          <p:cNvPr id="2" name="Title 1">
            <a:extLst>
              <a:ext uri="{FF2B5EF4-FFF2-40B4-BE49-F238E27FC236}">
                <a16:creationId xmlns:a16="http://schemas.microsoft.com/office/drawing/2014/main" id="{AF030DE9-1B5A-4A39-ADDF-7688D81CDE84}"/>
              </a:ext>
            </a:extLst>
          </p:cNvPr>
          <p:cNvSpPr>
            <a:spLocks noGrp="1"/>
          </p:cNvSpPr>
          <p:nvPr>
            <p:ph type="ctrTitle"/>
          </p:nvPr>
        </p:nvSpPr>
        <p:spPr>
          <a:xfrm>
            <a:off x="864000" y="1116000"/>
            <a:ext cx="5400000" cy="5256000"/>
          </a:xfrm>
          <a:noFill/>
        </p:spPr>
        <p:txBody>
          <a:bodyPr tIns="252000" anchor="ctr">
            <a:normAutofit/>
          </a:bodyPr>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D9F4F5C-1F9D-4AAE-815B-747B521A524B}"/>
              </a:ext>
            </a:extLst>
          </p:cNvPr>
          <p:cNvSpPr>
            <a:spLocks noGrp="1"/>
          </p:cNvSpPr>
          <p:nvPr>
            <p:ph type="subTitle" idx="1"/>
          </p:nvPr>
        </p:nvSpPr>
        <p:spPr>
          <a:xfrm>
            <a:off x="1049244" y="5879308"/>
            <a:ext cx="5029512" cy="392245"/>
          </a:xfrm>
        </p:spPr>
        <p:txBody>
          <a:bodyPr>
            <a:normAutofit/>
          </a:bodyPr>
          <a:lstStyle>
            <a:lvl1pPr marL="0" indent="0" algn="ctr">
              <a:buNone/>
              <a:defRPr sz="18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Rectangle 13">
            <a:extLst>
              <a:ext uri="{FF2B5EF4-FFF2-40B4-BE49-F238E27FC236}">
                <a16:creationId xmlns:a16="http://schemas.microsoft.com/office/drawing/2014/main" id="{B07BC130-4A17-4F0C-9A10-476CFDF603FD}"/>
              </a:ext>
              <a:ext uri="{C183D7F6-B498-43B3-948B-1728B52AA6E4}">
                <adec:decorative xmlns:adec="http://schemas.microsoft.com/office/drawing/2017/decorative" val="1"/>
              </a:ext>
            </a:extLst>
          </p:cNvPr>
          <p:cNvSpPr/>
          <p:nvPr userDrawn="1"/>
        </p:nvSpPr>
        <p:spPr>
          <a:xfrm>
            <a:off x="864000" y="6372000"/>
            <a:ext cx="5400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Freeform: Shape 15">
            <a:extLst>
              <a:ext uri="{FF2B5EF4-FFF2-40B4-BE49-F238E27FC236}">
                <a16:creationId xmlns:a16="http://schemas.microsoft.com/office/drawing/2014/main" id="{9E2F4497-ABB8-41B2-93D0-ECD1832AAADF}"/>
              </a:ext>
            </a:extLst>
          </p:cNvPr>
          <p:cNvSpPr>
            <a:spLocks noChangeAspect="1" noChangeArrowheads="1" noTextEdit="1"/>
          </p:cNvSpPr>
          <p:nvPr userDrawn="1"/>
        </p:nvSpPr>
        <p:spPr bwMode="auto">
          <a:xfrm>
            <a:off x="1033586" y="318052"/>
            <a:ext cx="5060830" cy="5424867"/>
          </a:xfrm>
          <a:custGeom>
            <a:avLst/>
            <a:gdLst>
              <a:gd name="connsiteX0" fmla="*/ 29714 w 6002337"/>
              <a:gd name="connsiteY0" fmla="*/ 31852 h 6434099"/>
              <a:gd name="connsiteX1" fmla="*/ 29714 w 6002337"/>
              <a:gd name="connsiteY1" fmla="*/ 6402247 h 6434099"/>
              <a:gd name="connsiteX2" fmla="*/ 5972622 w 6002337"/>
              <a:gd name="connsiteY2" fmla="*/ 6402247 h 6434099"/>
              <a:gd name="connsiteX3" fmla="*/ 5972622 w 6002337"/>
              <a:gd name="connsiteY3" fmla="*/ 31852 h 6434099"/>
              <a:gd name="connsiteX4" fmla="*/ 0 w 6002337"/>
              <a:gd name="connsiteY4" fmla="*/ 0 h 6434099"/>
              <a:gd name="connsiteX5" fmla="*/ 6002337 w 6002337"/>
              <a:gd name="connsiteY5" fmla="*/ 0 h 6434099"/>
              <a:gd name="connsiteX6" fmla="*/ 6002337 w 6002337"/>
              <a:gd name="connsiteY6" fmla="*/ 6434099 h 6434099"/>
              <a:gd name="connsiteX7" fmla="*/ 0 w 6002337"/>
              <a:gd name="connsiteY7" fmla="*/ 6434099 h 643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2337" h="6434099">
                <a:moveTo>
                  <a:pt x="29714" y="31852"/>
                </a:moveTo>
                <a:lnTo>
                  <a:pt x="29714" y="6402247"/>
                </a:lnTo>
                <a:lnTo>
                  <a:pt x="5972622" y="6402247"/>
                </a:lnTo>
                <a:lnTo>
                  <a:pt x="5972622" y="31852"/>
                </a:lnTo>
                <a:close/>
                <a:moveTo>
                  <a:pt x="0" y="0"/>
                </a:moveTo>
                <a:lnTo>
                  <a:pt x="6002337" y="0"/>
                </a:lnTo>
                <a:lnTo>
                  <a:pt x="6002337" y="6434099"/>
                </a:lnTo>
                <a:lnTo>
                  <a:pt x="0" y="6434099"/>
                </a:lnTo>
                <a:close/>
              </a:path>
            </a:pathLst>
          </a:custGeom>
          <a:solidFill>
            <a:schemeClr val="accent3"/>
          </a:solidFill>
          <a:ln w="9525">
            <a:noFill/>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a:ea typeface="+mn-ea"/>
              <a:cs typeface="+mn-cs"/>
            </a:endParaRPr>
          </a:p>
        </p:txBody>
      </p:sp>
      <p:grpSp>
        <p:nvGrpSpPr>
          <p:cNvPr id="17" name="Group 16">
            <a:extLst>
              <a:ext uri="{FF2B5EF4-FFF2-40B4-BE49-F238E27FC236}">
                <a16:creationId xmlns:a16="http://schemas.microsoft.com/office/drawing/2014/main" id="{DDB1BC04-99B8-4293-A596-337F37F17BFD}"/>
              </a:ext>
              <a:ext uri="{C183D7F6-B498-43B3-948B-1728B52AA6E4}">
                <adec:decorative xmlns:adec="http://schemas.microsoft.com/office/drawing/2017/decorative" val="1"/>
              </a:ext>
            </a:extLst>
          </p:cNvPr>
          <p:cNvGrpSpPr/>
          <p:nvPr userDrawn="1"/>
        </p:nvGrpSpPr>
        <p:grpSpPr>
          <a:xfrm>
            <a:off x="2977308" y="1571348"/>
            <a:ext cx="1143665" cy="881149"/>
            <a:chOff x="2977308" y="1366554"/>
            <a:chExt cx="1143665" cy="881149"/>
          </a:xfrm>
        </p:grpSpPr>
        <p:grpSp>
          <p:nvGrpSpPr>
            <p:cNvPr id="18" name="Group 17">
              <a:extLst>
                <a:ext uri="{FF2B5EF4-FFF2-40B4-BE49-F238E27FC236}">
                  <a16:creationId xmlns:a16="http://schemas.microsoft.com/office/drawing/2014/main" id="{398B0B3A-3298-4A20-B81B-EEB3B81B6FBC}"/>
                </a:ext>
              </a:extLst>
            </p:cNvPr>
            <p:cNvGrpSpPr/>
            <p:nvPr/>
          </p:nvGrpSpPr>
          <p:grpSpPr>
            <a:xfrm>
              <a:off x="2977308" y="1366554"/>
              <a:ext cx="1143665" cy="701149"/>
              <a:chOff x="3255455" y="1367454"/>
              <a:chExt cx="681160" cy="417600"/>
            </a:xfrm>
          </p:grpSpPr>
          <p:sp>
            <p:nvSpPr>
              <p:cNvPr id="22" name="Freeform: Shape 21">
                <a:extLst>
                  <a:ext uri="{FF2B5EF4-FFF2-40B4-BE49-F238E27FC236}">
                    <a16:creationId xmlns:a16="http://schemas.microsoft.com/office/drawing/2014/main" id="{B312435D-F0FE-415F-BE90-B91941F4FDC1}"/>
                  </a:ext>
                </a:extLst>
              </p:cNvPr>
              <p:cNvSpPr>
                <a:spLocks noChangeAspect="1"/>
              </p:cNvSpPr>
              <p:nvPr/>
            </p:nvSpPr>
            <p:spPr>
              <a:xfrm rot="5400000">
                <a:off x="3387235" y="1235674"/>
                <a:ext cx="417600" cy="681160"/>
              </a:xfrm>
              <a:custGeom>
                <a:avLst/>
                <a:gdLst>
                  <a:gd name="connsiteX0" fmla="*/ 226139 w 417600"/>
                  <a:gd name="connsiteY0" fmla="*/ 0 h 681160"/>
                  <a:gd name="connsiteX1" fmla="*/ 417600 w 417600"/>
                  <a:gd name="connsiteY1" fmla="*/ 191461 h 681160"/>
                  <a:gd name="connsiteX2" fmla="*/ 417600 w 417600"/>
                  <a:gd name="connsiteY2" fmla="*/ 489699 h 681160"/>
                  <a:gd name="connsiteX3" fmla="*/ 226139 w 417600"/>
                  <a:gd name="connsiteY3" fmla="*/ 681160 h 681160"/>
                  <a:gd name="connsiteX4" fmla="*/ 0 w 417600"/>
                  <a:gd name="connsiteY4" fmla="*/ 340580 h 68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00" h="681160">
                    <a:moveTo>
                      <a:pt x="226139" y="0"/>
                    </a:moveTo>
                    <a:lnTo>
                      <a:pt x="417600" y="191461"/>
                    </a:lnTo>
                    <a:lnTo>
                      <a:pt x="417600" y="489699"/>
                    </a:lnTo>
                    <a:lnTo>
                      <a:pt x="226139" y="681160"/>
                    </a:lnTo>
                    <a:lnTo>
                      <a:pt x="0" y="340580"/>
                    </a:lnTo>
                    <a:close/>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3" name="Pentagon 22">
                <a:extLst>
                  <a:ext uri="{FF2B5EF4-FFF2-40B4-BE49-F238E27FC236}">
                    <a16:creationId xmlns:a16="http://schemas.microsoft.com/office/drawing/2014/main" id="{C4B24F98-5089-43E0-B83E-C75A400D8C23}"/>
                  </a:ext>
                </a:extLst>
              </p:cNvPr>
              <p:cNvSpPr/>
              <p:nvPr/>
            </p:nvSpPr>
            <p:spPr>
              <a:xfrm>
                <a:off x="3354871" y="1367454"/>
                <a:ext cx="482329" cy="417600"/>
              </a:xfrm>
              <a:prstGeom prst="pentagon">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grpSp>
        <p:grpSp>
          <p:nvGrpSpPr>
            <p:cNvPr id="19" name="Group 18">
              <a:extLst>
                <a:ext uri="{FF2B5EF4-FFF2-40B4-BE49-F238E27FC236}">
                  <a16:creationId xmlns:a16="http://schemas.microsoft.com/office/drawing/2014/main" id="{9C24F3AB-57F5-41DC-8E65-2EBF42D7B729}"/>
                </a:ext>
              </a:extLst>
            </p:cNvPr>
            <p:cNvGrpSpPr/>
            <p:nvPr/>
          </p:nvGrpSpPr>
          <p:grpSpPr>
            <a:xfrm rot="10800000">
              <a:off x="2977308" y="1546554"/>
              <a:ext cx="1143665" cy="701149"/>
              <a:chOff x="3255455" y="1367454"/>
              <a:chExt cx="681160" cy="417600"/>
            </a:xfrm>
          </p:grpSpPr>
          <p:sp>
            <p:nvSpPr>
              <p:cNvPr id="20" name="Freeform: Shape 19">
                <a:extLst>
                  <a:ext uri="{FF2B5EF4-FFF2-40B4-BE49-F238E27FC236}">
                    <a16:creationId xmlns:a16="http://schemas.microsoft.com/office/drawing/2014/main" id="{99DD331A-1BA6-4E0B-A15B-8474C9E779D2}"/>
                  </a:ext>
                </a:extLst>
              </p:cNvPr>
              <p:cNvSpPr>
                <a:spLocks noChangeAspect="1"/>
              </p:cNvSpPr>
              <p:nvPr/>
            </p:nvSpPr>
            <p:spPr>
              <a:xfrm rot="5400000">
                <a:off x="3387235" y="1235674"/>
                <a:ext cx="417600" cy="681160"/>
              </a:xfrm>
              <a:custGeom>
                <a:avLst/>
                <a:gdLst>
                  <a:gd name="connsiteX0" fmla="*/ 226139 w 417600"/>
                  <a:gd name="connsiteY0" fmla="*/ 0 h 681160"/>
                  <a:gd name="connsiteX1" fmla="*/ 417600 w 417600"/>
                  <a:gd name="connsiteY1" fmla="*/ 191461 h 681160"/>
                  <a:gd name="connsiteX2" fmla="*/ 417600 w 417600"/>
                  <a:gd name="connsiteY2" fmla="*/ 489699 h 681160"/>
                  <a:gd name="connsiteX3" fmla="*/ 226139 w 417600"/>
                  <a:gd name="connsiteY3" fmla="*/ 681160 h 681160"/>
                  <a:gd name="connsiteX4" fmla="*/ 0 w 417600"/>
                  <a:gd name="connsiteY4" fmla="*/ 340580 h 68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00" h="681160">
                    <a:moveTo>
                      <a:pt x="226139" y="0"/>
                    </a:moveTo>
                    <a:lnTo>
                      <a:pt x="417600" y="191461"/>
                    </a:lnTo>
                    <a:lnTo>
                      <a:pt x="417600" y="489699"/>
                    </a:lnTo>
                    <a:lnTo>
                      <a:pt x="226139" y="681160"/>
                    </a:lnTo>
                    <a:lnTo>
                      <a:pt x="0" y="340580"/>
                    </a:lnTo>
                    <a:close/>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1" name="Pentagon 20">
                <a:extLst>
                  <a:ext uri="{FF2B5EF4-FFF2-40B4-BE49-F238E27FC236}">
                    <a16:creationId xmlns:a16="http://schemas.microsoft.com/office/drawing/2014/main" id="{50CA7A46-A1C2-4E14-964D-FAC5F14EFFE4}"/>
                  </a:ext>
                </a:extLst>
              </p:cNvPr>
              <p:cNvSpPr/>
              <p:nvPr/>
            </p:nvSpPr>
            <p:spPr>
              <a:xfrm>
                <a:off x="3354871" y="1367454"/>
                <a:ext cx="482329" cy="417600"/>
              </a:xfrm>
              <a:prstGeom prst="pentagon">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grpSp>
      </p:grpSp>
    </p:spTree>
    <p:extLst>
      <p:ext uri="{BB962C8B-B14F-4D97-AF65-F5344CB8AC3E}">
        <p14:creationId xmlns:p14="http://schemas.microsoft.com/office/powerpoint/2010/main" val="345743934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0FE8E7E-A870-4B74-A94F-C1783C13E236}"/>
              </a:ext>
            </a:extLst>
          </p:cNvPr>
          <p:cNvSpPr>
            <a:spLocks noGrp="1"/>
          </p:cNvSpPr>
          <p:nvPr>
            <p:ph type="pic" idx="1" hasCustomPrompt="1"/>
          </p:nvPr>
        </p:nvSpPr>
        <p:spPr>
          <a:xfrm>
            <a:off x="-1" y="0"/>
            <a:ext cx="12182427" cy="6858000"/>
          </a:xfrm>
          <a:solidFill>
            <a:schemeClr val="tx1">
              <a:lumMod val="85000"/>
              <a:lumOff val="15000"/>
            </a:schemeClr>
          </a:solidFill>
        </p:spPr>
        <p:txBody>
          <a:bodyPr anchor="ctr">
            <a:norm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Drag &amp; Drop or Insert Your Picture</a:t>
            </a:r>
          </a:p>
        </p:txBody>
      </p:sp>
      <p:sp>
        <p:nvSpPr>
          <p:cNvPr id="12" name="Title 11">
            <a:extLst>
              <a:ext uri="{FF2B5EF4-FFF2-40B4-BE49-F238E27FC236}">
                <a16:creationId xmlns:a16="http://schemas.microsoft.com/office/drawing/2014/main" id="{90F1DA79-07F8-4E44-BA4E-4006191F15E7}"/>
              </a:ext>
            </a:extLst>
          </p:cNvPr>
          <p:cNvSpPr>
            <a:spLocks noGrp="1"/>
          </p:cNvSpPr>
          <p:nvPr>
            <p:ph type="title" hasCustomPrompt="1"/>
          </p:nvPr>
        </p:nvSpPr>
        <p:spPr>
          <a:xfrm>
            <a:off x="1689652" y="4983093"/>
            <a:ext cx="9664148" cy="1325563"/>
          </a:xfrm>
          <a:solidFill>
            <a:schemeClr val="accent5">
              <a:lumMod val="50000"/>
            </a:schemeClr>
          </a:solidFill>
        </p:spPr>
        <p:txBody>
          <a:bodyPr lIns="360000" rIns="90000">
            <a:normAutofit/>
          </a:bodyPr>
          <a:lstStyle>
            <a:lvl1pPr>
              <a:defRPr sz="4000"/>
            </a:lvl1pPr>
          </a:lstStyle>
          <a:p>
            <a:r>
              <a:rPr lang="en-US" noProof="0"/>
              <a:t>YOUR </a:t>
            </a:r>
            <a:br>
              <a:rPr lang="en-US" noProof="0"/>
            </a:br>
            <a:r>
              <a:rPr lang="en-US" noProof="0"/>
              <a:t>TITLE</a:t>
            </a:r>
          </a:p>
        </p:txBody>
      </p:sp>
      <p:sp>
        <p:nvSpPr>
          <p:cNvPr id="4" name="Text Placeholder 3">
            <a:extLst>
              <a:ext uri="{FF2B5EF4-FFF2-40B4-BE49-F238E27FC236}">
                <a16:creationId xmlns:a16="http://schemas.microsoft.com/office/drawing/2014/main" id="{638F45F1-1F6E-4470-8663-FE748A026B39}"/>
              </a:ext>
            </a:extLst>
          </p:cNvPr>
          <p:cNvSpPr>
            <a:spLocks noGrp="1"/>
          </p:cNvSpPr>
          <p:nvPr>
            <p:ph type="body" sz="half" idx="2"/>
          </p:nvPr>
        </p:nvSpPr>
        <p:spPr>
          <a:xfrm>
            <a:off x="4302196" y="5135035"/>
            <a:ext cx="3932237" cy="1021679"/>
          </a:xfrm>
        </p:spPr>
        <p:txBody>
          <a:bodyPr anchor="ct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Tree>
    <p:extLst>
      <p:ext uri="{BB962C8B-B14F-4D97-AF65-F5344CB8AC3E}">
        <p14:creationId xmlns:p14="http://schemas.microsoft.com/office/powerpoint/2010/main" val="8136068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3ADF8-C269-5D42-A626-BE35303B98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E7CE01-A53E-894C-9672-25D8CB7D5F89}"/>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C128E13-F6CA-9A4F-A3DD-2CEB2ED95E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F3F3F">
                  <a:tint val="75000"/>
                </a:srgbClr>
              </a:solidFill>
              <a:effectLst/>
              <a:uLnTx/>
              <a:uFillTx/>
              <a:latin typeface="Gill Sans Nova Light"/>
              <a:ea typeface="+mn-ea"/>
              <a:cs typeface="+mn-cs"/>
            </a:endParaRPr>
          </a:p>
        </p:txBody>
      </p:sp>
    </p:spTree>
    <p:extLst>
      <p:ext uri="{BB962C8B-B14F-4D97-AF65-F5344CB8AC3E}">
        <p14:creationId xmlns:p14="http://schemas.microsoft.com/office/powerpoint/2010/main" val="380355733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Picture with Caption Option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0FE8E7E-A870-4B74-A94F-C1783C13E236}"/>
              </a:ext>
            </a:extLst>
          </p:cNvPr>
          <p:cNvSpPr>
            <a:spLocks noGrp="1"/>
          </p:cNvSpPr>
          <p:nvPr>
            <p:ph type="pic" idx="1" hasCustomPrompt="1"/>
          </p:nvPr>
        </p:nvSpPr>
        <p:spPr>
          <a:xfrm>
            <a:off x="-1" y="0"/>
            <a:ext cx="12182427" cy="6858000"/>
          </a:xfrm>
          <a:solidFill>
            <a:schemeClr val="tx1">
              <a:lumMod val="85000"/>
              <a:lumOff val="15000"/>
            </a:schemeClr>
          </a:solidFill>
        </p:spPr>
        <p:txBody>
          <a:bodyPr anchor="ctr">
            <a:norm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Drag &amp; Drop or Insert Your Picture</a:t>
            </a:r>
          </a:p>
        </p:txBody>
      </p:sp>
      <p:sp>
        <p:nvSpPr>
          <p:cNvPr id="12" name="Title 11">
            <a:extLst>
              <a:ext uri="{FF2B5EF4-FFF2-40B4-BE49-F238E27FC236}">
                <a16:creationId xmlns:a16="http://schemas.microsoft.com/office/drawing/2014/main" id="{90F1DA79-07F8-4E44-BA4E-4006191F15E7}"/>
              </a:ext>
            </a:extLst>
          </p:cNvPr>
          <p:cNvSpPr>
            <a:spLocks noGrp="1"/>
          </p:cNvSpPr>
          <p:nvPr>
            <p:ph type="title" hasCustomPrompt="1"/>
          </p:nvPr>
        </p:nvSpPr>
        <p:spPr>
          <a:xfrm>
            <a:off x="1689652" y="4983093"/>
            <a:ext cx="9664148" cy="1325563"/>
          </a:xfrm>
          <a:solidFill>
            <a:schemeClr val="accent5">
              <a:lumMod val="50000"/>
            </a:schemeClr>
          </a:solidFill>
        </p:spPr>
        <p:txBody>
          <a:bodyPr lIns="5670000" rIns="360000">
            <a:normAutofit/>
          </a:bodyPr>
          <a:lstStyle>
            <a:lvl1pPr algn="ctr">
              <a:defRPr sz="4000"/>
            </a:lvl1pPr>
          </a:lstStyle>
          <a:p>
            <a:r>
              <a:rPr lang="en-US" noProof="0"/>
              <a:t>YOUR </a:t>
            </a:r>
            <a:br>
              <a:rPr lang="en-US" noProof="0"/>
            </a:br>
            <a:r>
              <a:rPr lang="en-US" noProof="0"/>
              <a:t>TITLE</a:t>
            </a:r>
          </a:p>
        </p:txBody>
      </p:sp>
      <p:sp>
        <p:nvSpPr>
          <p:cNvPr id="4" name="Text Placeholder 3">
            <a:extLst>
              <a:ext uri="{FF2B5EF4-FFF2-40B4-BE49-F238E27FC236}">
                <a16:creationId xmlns:a16="http://schemas.microsoft.com/office/drawing/2014/main" id="{638F45F1-1F6E-4470-8663-FE748A026B39}"/>
              </a:ext>
            </a:extLst>
          </p:cNvPr>
          <p:cNvSpPr>
            <a:spLocks noGrp="1"/>
          </p:cNvSpPr>
          <p:nvPr>
            <p:ph type="body" sz="half" idx="2"/>
          </p:nvPr>
        </p:nvSpPr>
        <p:spPr>
          <a:xfrm>
            <a:off x="1689652" y="5135035"/>
            <a:ext cx="5886805" cy="1021679"/>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Tree>
    <p:extLst>
      <p:ext uri="{BB962C8B-B14F-4D97-AF65-F5344CB8AC3E}">
        <p14:creationId xmlns:p14="http://schemas.microsoft.com/office/powerpoint/2010/main" val="236257566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itle, Pictur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45125BB-6786-4FBA-908D-90C8A8258207}"/>
              </a:ext>
            </a:extLst>
          </p:cNvPr>
          <p:cNvSpPr>
            <a:spLocks noGrp="1"/>
          </p:cNvSpPr>
          <p:nvPr>
            <p:ph type="pic" idx="1" hasCustomPrompt="1"/>
          </p:nvPr>
        </p:nvSpPr>
        <p:spPr>
          <a:xfrm>
            <a:off x="-1" y="0"/>
            <a:ext cx="12182427" cy="6858000"/>
          </a:xfrm>
          <a:custGeom>
            <a:avLst/>
            <a:gdLst>
              <a:gd name="connsiteX0" fmla="*/ 5575106 w 12182427"/>
              <a:gd name="connsiteY0" fmla="*/ 344908 h 6858000"/>
              <a:gd name="connsiteX1" fmla="*/ 8088376 w 12182427"/>
              <a:gd name="connsiteY1" fmla="*/ 344908 h 6858000"/>
              <a:gd name="connsiteX2" fmla="*/ 9107057 w 12182427"/>
              <a:gd name="connsiteY2" fmla="*/ 344908 h 6858000"/>
              <a:gd name="connsiteX3" fmla="*/ 11620328 w 12182427"/>
              <a:gd name="connsiteY3" fmla="*/ 344908 h 6858000"/>
              <a:gd name="connsiteX4" fmla="*/ 11620328 w 12182427"/>
              <a:gd name="connsiteY4" fmla="*/ 1116000 h 6858000"/>
              <a:gd name="connsiteX5" fmla="*/ 5575106 w 12182427"/>
              <a:gd name="connsiteY5" fmla="*/ 1116000 h 6858000"/>
              <a:gd name="connsiteX6" fmla="*/ 5550052 w 12182427"/>
              <a:gd name="connsiteY6" fmla="*/ 318052 h 6858000"/>
              <a:gd name="connsiteX7" fmla="*/ 5550052 w 12182427"/>
              <a:gd name="connsiteY7" fmla="*/ 1116000 h 6858000"/>
              <a:gd name="connsiteX8" fmla="*/ 5359401 w 12182427"/>
              <a:gd name="connsiteY8" fmla="*/ 1116000 h 6858000"/>
              <a:gd name="connsiteX9" fmla="*/ 5359401 w 12182427"/>
              <a:gd name="connsiteY9" fmla="*/ 6372000 h 6858000"/>
              <a:gd name="connsiteX10" fmla="*/ 5359401 w 12182427"/>
              <a:gd name="connsiteY10" fmla="*/ 6480000 h 6858000"/>
              <a:gd name="connsiteX11" fmla="*/ 11839401 w 12182427"/>
              <a:gd name="connsiteY11" fmla="*/ 6480000 h 6858000"/>
              <a:gd name="connsiteX12" fmla="*/ 11839401 w 12182427"/>
              <a:gd name="connsiteY12" fmla="*/ 6372000 h 6858000"/>
              <a:gd name="connsiteX13" fmla="*/ 11839301 w 12182427"/>
              <a:gd name="connsiteY13" fmla="*/ 6372000 h 6858000"/>
              <a:gd name="connsiteX14" fmla="*/ 11839301 w 12182427"/>
              <a:gd name="connsiteY14" fmla="*/ 1116000 h 6858000"/>
              <a:gd name="connsiteX15" fmla="*/ 11645381 w 12182427"/>
              <a:gd name="connsiteY15" fmla="*/ 1116000 h 6858000"/>
              <a:gd name="connsiteX16" fmla="*/ 11645381 w 12182427"/>
              <a:gd name="connsiteY16" fmla="*/ 318052 h 6858000"/>
              <a:gd name="connsiteX17" fmla="*/ 11620328 w 12182427"/>
              <a:gd name="connsiteY17" fmla="*/ 318052 h 6858000"/>
              <a:gd name="connsiteX18" fmla="*/ 9107057 w 12182427"/>
              <a:gd name="connsiteY18" fmla="*/ 318052 h 6858000"/>
              <a:gd name="connsiteX19" fmla="*/ 8088376 w 12182427"/>
              <a:gd name="connsiteY19" fmla="*/ 318052 h 6858000"/>
              <a:gd name="connsiteX20" fmla="*/ 5575106 w 12182427"/>
              <a:gd name="connsiteY20" fmla="*/ 318052 h 6858000"/>
              <a:gd name="connsiteX21" fmla="*/ 0 w 12182427"/>
              <a:gd name="connsiteY21" fmla="*/ 0 h 6858000"/>
              <a:gd name="connsiteX22" fmla="*/ 12182427 w 12182427"/>
              <a:gd name="connsiteY22" fmla="*/ 0 h 6858000"/>
              <a:gd name="connsiteX23" fmla="*/ 12182427 w 12182427"/>
              <a:gd name="connsiteY23" fmla="*/ 6858000 h 6858000"/>
              <a:gd name="connsiteX24" fmla="*/ 0 w 12182427"/>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82427" h="6858000">
                <a:moveTo>
                  <a:pt x="5575106" y="344908"/>
                </a:moveTo>
                <a:lnTo>
                  <a:pt x="8088376" y="344908"/>
                </a:lnTo>
                <a:lnTo>
                  <a:pt x="9107057" y="344908"/>
                </a:lnTo>
                <a:lnTo>
                  <a:pt x="11620328" y="344908"/>
                </a:lnTo>
                <a:lnTo>
                  <a:pt x="11620328" y="1116000"/>
                </a:lnTo>
                <a:lnTo>
                  <a:pt x="5575106" y="1116000"/>
                </a:lnTo>
                <a:close/>
                <a:moveTo>
                  <a:pt x="5550052" y="318052"/>
                </a:moveTo>
                <a:lnTo>
                  <a:pt x="5550052" y="1116000"/>
                </a:lnTo>
                <a:lnTo>
                  <a:pt x="5359401" y="1116000"/>
                </a:lnTo>
                <a:lnTo>
                  <a:pt x="5359401" y="6372000"/>
                </a:lnTo>
                <a:lnTo>
                  <a:pt x="5359401" y="6480000"/>
                </a:lnTo>
                <a:lnTo>
                  <a:pt x="11839401" y="6480000"/>
                </a:lnTo>
                <a:lnTo>
                  <a:pt x="11839401" y="6372000"/>
                </a:lnTo>
                <a:lnTo>
                  <a:pt x="11839301" y="6372000"/>
                </a:lnTo>
                <a:lnTo>
                  <a:pt x="11839301" y="1116000"/>
                </a:lnTo>
                <a:lnTo>
                  <a:pt x="11645381" y="1116000"/>
                </a:lnTo>
                <a:lnTo>
                  <a:pt x="11645381" y="318052"/>
                </a:lnTo>
                <a:lnTo>
                  <a:pt x="11620328" y="318052"/>
                </a:lnTo>
                <a:lnTo>
                  <a:pt x="9107057" y="318052"/>
                </a:lnTo>
                <a:lnTo>
                  <a:pt x="8088376" y="318052"/>
                </a:lnTo>
                <a:lnTo>
                  <a:pt x="5575106" y="318052"/>
                </a:lnTo>
                <a:close/>
                <a:moveTo>
                  <a:pt x="0" y="0"/>
                </a:moveTo>
                <a:lnTo>
                  <a:pt x="12182427" y="0"/>
                </a:lnTo>
                <a:lnTo>
                  <a:pt x="12182427" y="6858000"/>
                </a:lnTo>
                <a:lnTo>
                  <a:pt x="0" y="6858000"/>
                </a:lnTo>
                <a:close/>
              </a:path>
            </a:pathLst>
          </a:custGeom>
          <a:solidFill>
            <a:schemeClr val="tx1">
              <a:lumMod val="85000"/>
              <a:lumOff val="15000"/>
            </a:schemeClr>
          </a:solidFill>
        </p:spPr>
        <p:txBody>
          <a:bodyPr wrap="square" lIns="1368000" anchor="ctr">
            <a:noAutofit/>
          </a:bodyPr>
          <a:lstStyle>
            <a:lvl1pPr marL="0" indent="0" algn="l">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Drag &amp; Drop or Insert Your Picture</a:t>
            </a:r>
          </a:p>
        </p:txBody>
      </p:sp>
      <p:sp>
        <p:nvSpPr>
          <p:cNvPr id="6" name="Title 1">
            <a:extLst>
              <a:ext uri="{FF2B5EF4-FFF2-40B4-BE49-F238E27FC236}">
                <a16:creationId xmlns:a16="http://schemas.microsoft.com/office/drawing/2014/main" id="{4A89928A-6D79-464E-B588-1951C7BCCDAA}"/>
              </a:ext>
            </a:extLst>
          </p:cNvPr>
          <p:cNvSpPr>
            <a:spLocks noGrp="1"/>
          </p:cNvSpPr>
          <p:nvPr>
            <p:ph type="ctrTitle"/>
          </p:nvPr>
        </p:nvSpPr>
        <p:spPr>
          <a:xfrm>
            <a:off x="5359400" y="1116000"/>
            <a:ext cx="6479900" cy="5256000"/>
          </a:xfrm>
          <a:noFill/>
        </p:spPr>
        <p:txBody>
          <a:bodyPr tIns="252000" bIns="3888000" anchor="t">
            <a:normAutofit/>
          </a:bodyPr>
          <a:lstStyle>
            <a:lvl1pPr algn="ctr">
              <a:defRPr sz="4400"/>
            </a:lvl1pPr>
          </a:lstStyle>
          <a:p>
            <a:r>
              <a:rPr lang="en-US" noProof="0"/>
              <a:t>Click to edit Master title style</a:t>
            </a:r>
          </a:p>
        </p:txBody>
      </p:sp>
      <p:sp>
        <p:nvSpPr>
          <p:cNvPr id="8" name="Rectangle 7">
            <a:extLst>
              <a:ext uri="{FF2B5EF4-FFF2-40B4-BE49-F238E27FC236}">
                <a16:creationId xmlns:a16="http://schemas.microsoft.com/office/drawing/2014/main" id="{ED9F56D8-8E24-456A-8539-351E2054E8BB}"/>
              </a:ext>
            </a:extLst>
          </p:cNvPr>
          <p:cNvSpPr/>
          <p:nvPr userDrawn="1"/>
        </p:nvSpPr>
        <p:spPr>
          <a:xfrm>
            <a:off x="5359400" y="6372000"/>
            <a:ext cx="64799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Content Placeholder 13">
            <a:extLst>
              <a:ext uri="{FF2B5EF4-FFF2-40B4-BE49-F238E27FC236}">
                <a16:creationId xmlns:a16="http://schemas.microsoft.com/office/drawing/2014/main" id="{F8A4A981-D13E-4CBF-B1B9-9BD7D545B84E}"/>
              </a:ext>
            </a:extLst>
          </p:cNvPr>
          <p:cNvSpPr>
            <a:spLocks noGrp="1"/>
          </p:cNvSpPr>
          <p:nvPr>
            <p:ph sz="quarter" idx="10"/>
          </p:nvPr>
        </p:nvSpPr>
        <p:spPr>
          <a:xfrm>
            <a:off x="5597525" y="2794552"/>
            <a:ext cx="6072188" cy="307284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Rectangle 10">
            <a:extLst>
              <a:ext uri="{FF2B5EF4-FFF2-40B4-BE49-F238E27FC236}">
                <a16:creationId xmlns:a16="http://schemas.microsoft.com/office/drawing/2014/main" id="{46CD12B0-2D62-45AC-AE84-26428B62CFE0}"/>
              </a:ext>
              <a:ext uri="{C183D7F6-B498-43B3-948B-1728B52AA6E4}">
                <adec:decorative xmlns:adec="http://schemas.microsoft.com/office/drawing/2017/decorative" val="1"/>
              </a:ext>
            </a:extLst>
          </p:cNvPr>
          <p:cNvSpPr/>
          <p:nvPr userDrawn="1"/>
        </p:nvSpPr>
        <p:spPr>
          <a:xfrm>
            <a:off x="5359400" y="6372000"/>
            <a:ext cx="6480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2" name="Freeform: Shape 11">
            <a:extLst>
              <a:ext uri="{FF2B5EF4-FFF2-40B4-BE49-F238E27FC236}">
                <a16:creationId xmlns:a16="http://schemas.microsoft.com/office/drawing/2014/main" id="{3D2A3941-2D95-4A84-B382-159E988C09D4}"/>
              </a:ext>
            </a:extLst>
          </p:cNvPr>
          <p:cNvSpPr>
            <a:spLocks noChangeAspect="1" noChangeArrowheads="1" noTextEdit="1"/>
          </p:cNvSpPr>
          <p:nvPr userDrawn="1"/>
        </p:nvSpPr>
        <p:spPr bwMode="auto">
          <a:xfrm flipH="1" flipV="1">
            <a:off x="5550051" y="318052"/>
            <a:ext cx="6095329" cy="2149666"/>
          </a:xfrm>
          <a:custGeom>
            <a:avLst/>
            <a:gdLst>
              <a:gd name="connsiteX0" fmla="*/ 6070276 w 6095329"/>
              <a:gd name="connsiteY0" fmla="*/ 2122810 h 2149666"/>
              <a:gd name="connsiteX1" fmla="*/ 6070276 w 6095329"/>
              <a:gd name="connsiteY1" fmla="*/ 26856 h 2149666"/>
              <a:gd name="connsiteX2" fmla="*/ 3557005 w 6095329"/>
              <a:gd name="connsiteY2" fmla="*/ 26856 h 2149666"/>
              <a:gd name="connsiteX3" fmla="*/ 2538324 w 6095329"/>
              <a:gd name="connsiteY3" fmla="*/ 26856 h 2149666"/>
              <a:gd name="connsiteX4" fmla="*/ 25053 w 6095329"/>
              <a:gd name="connsiteY4" fmla="*/ 26856 h 2149666"/>
              <a:gd name="connsiteX5" fmla="*/ 25053 w 6095329"/>
              <a:gd name="connsiteY5" fmla="*/ 2122810 h 2149666"/>
              <a:gd name="connsiteX6" fmla="*/ 2538324 w 6095329"/>
              <a:gd name="connsiteY6" fmla="*/ 2122810 h 2149666"/>
              <a:gd name="connsiteX7" fmla="*/ 3557005 w 6095329"/>
              <a:gd name="connsiteY7" fmla="*/ 2122810 h 2149666"/>
              <a:gd name="connsiteX8" fmla="*/ 6095329 w 6095329"/>
              <a:gd name="connsiteY8" fmla="*/ 2149666 h 2149666"/>
              <a:gd name="connsiteX9" fmla="*/ 6070276 w 6095329"/>
              <a:gd name="connsiteY9" fmla="*/ 2149666 h 2149666"/>
              <a:gd name="connsiteX10" fmla="*/ 3557005 w 6095329"/>
              <a:gd name="connsiteY10" fmla="*/ 2149666 h 2149666"/>
              <a:gd name="connsiteX11" fmla="*/ 2538324 w 6095329"/>
              <a:gd name="connsiteY11" fmla="*/ 2149666 h 2149666"/>
              <a:gd name="connsiteX12" fmla="*/ 25053 w 6095329"/>
              <a:gd name="connsiteY12" fmla="*/ 2149666 h 2149666"/>
              <a:gd name="connsiteX13" fmla="*/ 0 w 6095329"/>
              <a:gd name="connsiteY13" fmla="*/ 2149666 h 2149666"/>
              <a:gd name="connsiteX14" fmla="*/ 0 w 6095329"/>
              <a:gd name="connsiteY14" fmla="*/ 0 h 2149666"/>
              <a:gd name="connsiteX15" fmla="*/ 25053 w 6095329"/>
              <a:gd name="connsiteY15" fmla="*/ 0 h 2149666"/>
              <a:gd name="connsiteX16" fmla="*/ 2538324 w 6095329"/>
              <a:gd name="connsiteY16" fmla="*/ 0 h 2149666"/>
              <a:gd name="connsiteX17" fmla="*/ 3557005 w 6095329"/>
              <a:gd name="connsiteY17" fmla="*/ 0 h 2149666"/>
              <a:gd name="connsiteX18" fmla="*/ 6070276 w 6095329"/>
              <a:gd name="connsiteY18" fmla="*/ 0 h 2149666"/>
              <a:gd name="connsiteX19" fmla="*/ 6095329 w 6095329"/>
              <a:gd name="connsiteY19" fmla="*/ 0 h 214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5329" h="2149666">
                <a:moveTo>
                  <a:pt x="6070276" y="2122810"/>
                </a:moveTo>
                <a:lnTo>
                  <a:pt x="6070276" y="26856"/>
                </a:lnTo>
                <a:lnTo>
                  <a:pt x="3557005" y="26856"/>
                </a:lnTo>
                <a:lnTo>
                  <a:pt x="2538324" y="26856"/>
                </a:lnTo>
                <a:lnTo>
                  <a:pt x="25053" y="26856"/>
                </a:lnTo>
                <a:lnTo>
                  <a:pt x="25053" y="2122810"/>
                </a:lnTo>
                <a:lnTo>
                  <a:pt x="2538324" y="2122810"/>
                </a:lnTo>
                <a:lnTo>
                  <a:pt x="3557005" y="2122810"/>
                </a:lnTo>
                <a:close/>
                <a:moveTo>
                  <a:pt x="6095329" y="2149666"/>
                </a:moveTo>
                <a:lnTo>
                  <a:pt x="6070276" y="2149666"/>
                </a:lnTo>
                <a:lnTo>
                  <a:pt x="3557005" y="2149666"/>
                </a:lnTo>
                <a:lnTo>
                  <a:pt x="2538324" y="2149666"/>
                </a:lnTo>
                <a:lnTo>
                  <a:pt x="25053" y="2149666"/>
                </a:lnTo>
                <a:lnTo>
                  <a:pt x="0" y="2149666"/>
                </a:lnTo>
                <a:lnTo>
                  <a:pt x="0" y="0"/>
                </a:lnTo>
                <a:lnTo>
                  <a:pt x="25053" y="0"/>
                </a:lnTo>
                <a:lnTo>
                  <a:pt x="2538324" y="0"/>
                </a:lnTo>
                <a:lnTo>
                  <a:pt x="3557005" y="0"/>
                </a:lnTo>
                <a:lnTo>
                  <a:pt x="6070276" y="0"/>
                </a:lnTo>
                <a:lnTo>
                  <a:pt x="6095329" y="0"/>
                </a:lnTo>
                <a:close/>
              </a:path>
            </a:pathLst>
          </a:custGeom>
          <a:solidFill>
            <a:schemeClr val="accent3"/>
          </a:solidFill>
          <a:ln w="9525">
            <a:noFill/>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a:ea typeface="+mn-ea"/>
              <a:cs typeface="+mn-cs"/>
            </a:endParaRPr>
          </a:p>
        </p:txBody>
      </p:sp>
    </p:spTree>
    <p:extLst>
      <p:ext uri="{BB962C8B-B14F-4D97-AF65-F5344CB8AC3E}">
        <p14:creationId xmlns:p14="http://schemas.microsoft.com/office/powerpoint/2010/main" val="246679328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FC6FE-7AAD-451E-876C-91BCE0BDDF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1F9EB9-1CA8-44AC-8147-C1075E81E01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73E00AA2-5AF6-4091-A26A-93450CB80B5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
        <p:nvSpPr>
          <p:cNvPr id="8" name="Slide Number Placeholder 7">
            <a:extLst>
              <a:ext uri="{FF2B5EF4-FFF2-40B4-BE49-F238E27FC236}">
                <a16:creationId xmlns:a16="http://schemas.microsoft.com/office/drawing/2014/main" id="{EBA4FB6A-5C22-4D6C-9099-DF1DDF84A9E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3C2C8-8B5F-45CA-B03C-86A7238BBCAC}" type="slidenum">
              <a:rPr kumimoji="0" lang="en-US" sz="1200" b="0" i="0" u="none" strike="noStrike" kern="1200" cap="none" spc="0" normalizeH="0" baseline="0" noProof="0" smtClean="0">
                <a:ln>
                  <a:noFill/>
                </a:ln>
                <a:solidFill>
                  <a:prstClr val="white"/>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73467647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4AE9C-7360-4D33-8F4A-D25A8778B8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790748-0FD1-4917-AE27-0368252DF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Footer Placeholder 6">
            <a:extLst>
              <a:ext uri="{FF2B5EF4-FFF2-40B4-BE49-F238E27FC236}">
                <a16:creationId xmlns:a16="http://schemas.microsoft.com/office/drawing/2014/main" id="{5F93F6F6-2F09-4629-B138-2F81A442FEC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
        <p:nvSpPr>
          <p:cNvPr id="8" name="Slide Number Placeholder 7">
            <a:extLst>
              <a:ext uri="{FF2B5EF4-FFF2-40B4-BE49-F238E27FC236}">
                <a16:creationId xmlns:a16="http://schemas.microsoft.com/office/drawing/2014/main" id="{E6DD5FEE-1F25-4E8B-950B-6C194748D26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3C2C8-8B5F-45CA-B03C-86A7238BBCAC}" type="slidenum">
              <a:rPr kumimoji="0" lang="en-US" sz="1200" b="0" i="0" u="none" strike="noStrike" kern="1200" cap="none" spc="0" normalizeH="0" baseline="0" noProof="0" smtClean="0">
                <a:ln>
                  <a:noFill/>
                </a:ln>
                <a:solidFill>
                  <a:prstClr val="white"/>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304757981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1D731-C950-4EDB-BAA4-9EB3B82453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D37C3F-5244-4B69-A3C9-C112F98E09A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A3275B-5BE7-4E06-AD1A-EEE0109B57B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B433B351-2A30-4ECC-AEF0-720AEFCF70B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D6326404-2DA8-4D44-BE28-C9B22C79FF4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3C2C8-8B5F-45CA-B03C-86A7238BBCAC}" type="slidenum">
              <a:rPr kumimoji="0" lang="en-US" sz="1200" b="0" i="0" u="none" strike="noStrike" kern="1200" cap="none" spc="0" normalizeH="0" baseline="0" noProof="0" smtClean="0">
                <a:ln>
                  <a:noFill/>
                </a:ln>
                <a:solidFill>
                  <a:prstClr val="white"/>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414867673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82A4F-9702-4A98-8216-DB9DF71966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CCC87F-622A-4619-8F5D-B5673D2141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F41849D-A511-4EDA-8C7E-A0CB4C73E6B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3DD0C3-5FC1-43B2-843B-4F54BD6210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E10B9CC-7B29-416E-BC4F-6E4E683067A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EE7B309A-1B51-434F-A302-CD45E763CA5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1" name="Slide Number Placeholder 10">
            <a:extLst>
              <a:ext uri="{FF2B5EF4-FFF2-40B4-BE49-F238E27FC236}">
                <a16:creationId xmlns:a16="http://schemas.microsoft.com/office/drawing/2014/main" id="{9B7C6E69-F3DE-4456-8E4B-86DEDD8059F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3C2C8-8B5F-45CA-B03C-86A7238BBCAC}" type="slidenum">
              <a:rPr kumimoji="0" lang="en-US" sz="1200" b="0" i="0" u="none" strike="noStrike" kern="1200" cap="none" spc="0" normalizeH="0" baseline="0" noProof="0" smtClean="0">
                <a:ln>
                  <a:noFill/>
                </a:ln>
                <a:solidFill>
                  <a:prstClr val="white"/>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144851468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34A67-43C8-4844-90CB-52E94C129795}"/>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1AD29BED-AEBD-4EC8-9ED6-0E654740EF1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FB8317FC-BA34-47D6-B727-40C7C83D751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3C2C8-8B5F-45CA-B03C-86A7238BBCAC}" type="slidenum">
              <a:rPr kumimoji="0" lang="en-US" sz="1200" b="0" i="0" u="none" strike="noStrike" kern="1200" cap="none" spc="0" normalizeH="0" baseline="0" noProof="0" smtClean="0">
                <a:ln>
                  <a:noFill/>
                </a:ln>
                <a:solidFill>
                  <a:prstClr val="white"/>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113228795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 Midd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34A67-43C8-4844-90CB-52E94C129795}"/>
              </a:ext>
            </a:extLst>
          </p:cNvPr>
          <p:cNvSpPr>
            <a:spLocks noGrp="1"/>
          </p:cNvSpPr>
          <p:nvPr>
            <p:ph type="title"/>
          </p:nvPr>
        </p:nvSpPr>
        <p:spPr>
          <a:xfrm>
            <a:off x="838200" y="2458622"/>
            <a:ext cx="4114800" cy="1940756"/>
          </a:xfrm>
        </p:spPr>
        <p:txBody>
          <a:bodyPr/>
          <a:lstStyle>
            <a:lvl1pPr algn="ctr">
              <a:defRPr i="0" cap="all" baseline="0"/>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1AD29BED-AEBD-4EC8-9ED6-0E654740EF1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FB8317FC-BA34-47D6-B727-40C7C83D751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3C2C8-8B5F-45CA-B03C-86A7238BBCAC}" type="slidenum">
              <a:rPr kumimoji="0" lang="en-US" sz="1200" b="0" i="0" u="none" strike="noStrike" kern="1200" cap="none" spc="0" normalizeH="0" baseline="0" noProof="0" smtClean="0">
                <a:ln>
                  <a:noFill/>
                </a:ln>
                <a:solidFill>
                  <a:prstClr val="white"/>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70182949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Quot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34A67-43C8-4844-90CB-52E94C129795}"/>
              </a:ext>
            </a:extLst>
          </p:cNvPr>
          <p:cNvSpPr>
            <a:spLocks noGrp="1"/>
          </p:cNvSpPr>
          <p:nvPr>
            <p:ph type="title"/>
          </p:nvPr>
        </p:nvSpPr>
        <p:spPr>
          <a:xfrm>
            <a:off x="2451190" y="2772428"/>
            <a:ext cx="7289620" cy="2348315"/>
          </a:xfrm>
        </p:spPr>
        <p:txBody>
          <a:bodyPr anchor="t"/>
          <a:lstStyle>
            <a:lvl1pPr algn="ctr">
              <a:defRPr i="1" cap="none" baseline="0"/>
            </a:lvl1pPr>
          </a:lstStyle>
          <a:p>
            <a:r>
              <a:rPr lang="en-US"/>
              <a:t>Click to edit Master title style</a:t>
            </a:r>
          </a:p>
        </p:txBody>
      </p:sp>
      <p:sp>
        <p:nvSpPr>
          <p:cNvPr id="6" name="Footer Placeholder 5">
            <a:extLst>
              <a:ext uri="{FF2B5EF4-FFF2-40B4-BE49-F238E27FC236}">
                <a16:creationId xmlns:a16="http://schemas.microsoft.com/office/drawing/2014/main" id="{1AD29BED-AEBD-4EC8-9ED6-0E654740EF1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FB8317FC-BA34-47D6-B727-40C7C83D751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3C2C8-8B5F-45CA-B03C-86A7238BBCAC}" type="slidenum">
              <a:rPr kumimoji="0" lang="en-US" sz="1200" b="0" i="0" u="none" strike="noStrike" kern="1200" cap="none" spc="0" normalizeH="0" baseline="0" noProof="0" smtClean="0">
                <a:ln>
                  <a:noFill/>
                </a:ln>
                <a:solidFill>
                  <a:prstClr val="white"/>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grpSp>
        <p:nvGrpSpPr>
          <p:cNvPr id="11" name="Group 10">
            <a:extLst>
              <a:ext uri="{FF2B5EF4-FFF2-40B4-BE49-F238E27FC236}">
                <a16:creationId xmlns:a16="http://schemas.microsoft.com/office/drawing/2014/main" id="{1F91CA36-8A6A-4E57-8DEA-8AB642C2C3E6}"/>
              </a:ext>
            </a:extLst>
          </p:cNvPr>
          <p:cNvGrpSpPr/>
          <p:nvPr userDrawn="1"/>
        </p:nvGrpSpPr>
        <p:grpSpPr>
          <a:xfrm>
            <a:off x="5562369" y="981299"/>
            <a:ext cx="1067263" cy="809829"/>
            <a:chOff x="5539813" y="981299"/>
            <a:chExt cx="1067263" cy="809829"/>
          </a:xfrm>
        </p:grpSpPr>
        <p:sp>
          <p:nvSpPr>
            <p:cNvPr id="8" name="Pentagon 7">
              <a:extLst>
                <a:ext uri="{FF2B5EF4-FFF2-40B4-BE49-F238E27FC236}">
                  <a16:creationId xmlns:a16="http://schemas.microsoft.com/office/drawing/2014/main" id="{88700BE6-09BC-484A-9BE2-AB6B8F5802BC}"/>
                </a:ext>
              </a:extLst>
            </p:cNvPr>
            <p:cNvSpPr/>
            <p:nvPr/>
          </p:nvSpPr>
          <p:spPr>
            <a:xfrm rot="5400000">
              <a:off x="5851587" y="1035639"/>
              <a:ext cx="809829" cy="701149"/>
            </a:xfrm>
            <a:prstGeom prst="pent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9" name="Freeform: Shape 8">
              <a:extLst>
                <a:ext uri="{FF2B5EF4-FFF2-40B4-BE49-F238E27FC236}">
                  <a16:creationId xmlns:a16="http://schemas.microsoft.com/office/drawing/2014/main" id="{60C6E262-3E21-4999-B5BE-DE8EE956CD99}"/>
                </a:ext>
              </a:extLst>
            </p:cNvPr>
            <p:cNvSpPr>
              <a:spLocks noChangeAspect="1"/>
            </p:cNvSpPr>
            <p:nvPr/>
          </p:nvSpPr>
          <p:spPr>
            <a:xfrm rot="5400000">
              <a:off x="5802453" y="1125304"/>
              <a:ext cx="541983" cy="494781"/>
            </a:xfrm>
            <a:custGeom>
              <a:avLst/>
              <a:gdLst>
                <a:gd name="connsiteX0" fmla="*/ 226139 w 417600"/>
                <a:gd name="connsiteY0" fmla="*/ 0 h 681160"/>
                <a:gd name="connsiteX1" fmla="*/ 417600 w 417600"/>
                <a:gd name="connsiteY1" fmla="*/ 191461 h 681160"/>
                <a:gd name="connsiteX2" fmla="*/ 417600 w 417600"/>
                <a:gd name="connsiteY2" fmla="*/ 489699 h 681160"/>
                <a:gd name="connsiteX3" fmla="*/ 226139 w 417600"/>
                <a:gd name="connsiteY3" fmla="*/ 681160 h 681160"/>
                <a:gd name="connsiteX4" fmla="*/ 0 w 417600"/>
                <a:gd name="connsiteY4" fmla="*/ 340580 h 68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00" h="681160">
                  <a:moveTo>
                    <a:pt x="226139" y="0"/>
                  </a:moveTo>
                  <a:lnTo>
                    <a:pt x="417600" y="191461"/>
                  </a:lnTo>
                  <a:lnTo>
                    <a:pt x="417600" y="489699"/>
                  </a:lnTo>
                  <a:lnTo>
                    <a:pt x="226139" y="681160"/>
                  </a:lnTo>
                  <a:lnTo>
                    <a:pt x="0" y="34058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0" name="Pentagon 9">
              <a:extLst>
                <a:ext uri="{FF2B5EF4-FFF2-40B4-BE49-F238E27FC236}">
                  <a16:creationId xmlns:a16="http://schemas.microsoft.com/office/drawing/2014/main" id="{DA1C7718-1C79-46F9-B6EA-CCE44857FE3E}"/>
                </a:ext>
              </a:extLst>
            </p:cNvPr>
            <p:cNvSpPr/>
            <p:nvPr/>
          </p:nvSpPr>
          <p:spPr>
            <a:xfrm rot="16200000">
              <a:off x="5485473" y="1035639"/>
              <a:ext cx="809829" cy="701149"/>
            </a:xfrm>
            <a:prstGeom prst="pent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grpSp>
    </p:spTree>
    <p:extLst>
      <p:ext uri="{BB962C8B-B14F-4D97-AF65-F5344CB8AC3E}">
        <p14:creationId xmlns:p14="http://schemas.microsoft.com/office/powerpoint/2010/main" val="143888977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 Middl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34A67-43C8-4844-90CB-52E94C129795}"/>
              </a:ext>
            </a:extLst>
          </p:cNvPr>
          <p:cNvSpPr>
            <a:spLocks noGrp="1"/>
          </p:cNvSpPr>
          <p:nvPr>
            <p:ph type="title"/>
          </p:nvPr>
        </p:nvSpPr>
        <p:spPr>
          <a:xfrm>
            <a:off x="7239000" y="2766218"/>
            <a:ext cx="4114800" cy="1325563"/>
          </a:xfrm>
        </p:spPr>
        <p:txBody>
          <a:bodyPr/>
          <a:lstStyle>
            <a:lvl1pPr algn="ctr">
              <a:defRPr i="0" cap="all" baseline="0"/>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1AD29BED-AEBD-4EC8-9ED6-0E654740EF1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FB8317FC-BA34-47D6-B727-40C7C83D7518}"/>
              </a:ext>
            </a:extLst>
          </p:cNvPr>
          <p:cNvSpPr>
            <a:spLocks noGrp="1"/>
          </p:cNvSpPr>
          <p:nvPr>
            <p:ph type="sldNum" sz="quarter" idx="11"/>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3C2C8-8B5F-45CA-B03C-86A7238BBCAC}" type="slidenum">
              <a:rPr kumimoji="0" lang="en-US" sz="1200" b="0" i="0" u="none" strike="noStrike" kern="1200" cap="none" spc="0" normalizeH="0" baseline="0" noProof="0" smtClean="0">
                <a:ln>
                  <a:noFill/>
                </a:ln>
                <a:solidFill>
                  <a:prstClr val="white"/>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27957703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BF98B-2743-4B47-AE32-9926CC2BF549}"/>
              </a:ext>
            </a:extLst>
          </p:cNvPr>
          <p:cNvSpPr>
            <a:spLocks noGrp="1"/>
          </p:cNvSpPr>
          <p:nvPr>
            <p:ph type="title"/>
          </p:nvPr>
        </p:nvSpPr>
        <p:spPr>
          <a:xfrm>
            <a:off x="839788" y="365125"/>
            <a:ext cx="10515600" cy="1325563"/>
          </a:xfrm>
        </p:spPr>
        <p:txBody>
          <a:bodyPr/>
          <a:lstStyle>
            <a:lvl1pPr>
              <a:defRPr>
                <a:solidFill>
                  <a:schemeClr val="tx2"/>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9F824E8-8F6B-3D44-A59E-3179A03A787F}"/>
              </a:ext>
            </a:extLst>
          </p:cNvPr>
          <p:cNvSpPr>
            <a:spLocks noGrp="1"/>
          </p:cNvSpPr>
          <p:nvPr>
            <p:ph type="body" idx="1"/>
          </p:nvPr>
        </p:nvSpPr>
        <p:spPr>
          <a:xfrm>
            <a:off x="839788" y="1681163"/>
            <a:ext cx="5157787"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C6908B9-8BB9-5247-A9CC-EADBF62AB670}"/>
              </a:ext>
            </a:extLst>
          </p:cNvPr>
          <p:cNvSpPr>
            <a:spLocks noGrp="1"/>
          </p:cNvSpPr>
          <p:nvPr>
            <p:ph sz="half" idx="2"/>
          </p:nvPr>
        </p:nvSpPr>
        <p:spPr>
          <a:xfrm>
            <a:off x="839788" y="2505075"/>
            <a:ext cx="5157787" cy="368458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17E1808-3255-6342-8F11-708C178C6864}"/>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5572680-8F07-DD43-A1EC-F836900FFE13}"/>
              </a:ext>
            </a:extLst>
          </p:cNvPr>
          <p:cNvSpPr>
            <a:spLocks noGrp="1"/>
          </p:cNvSpPr>
          <p:nvPr>
            <p:ph sz="quarter" idx="4"/>
          </p:nvPr>
        </p:nvSpPr>
        <p:spPr>
          <a:xfrm>
            <a:off x="6172200" y="2505075"/>
            <a:ext cx="5183188" cy="368458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102532F2-B96C-DE47-9F25-34728C00D9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F3F3F">
                  <a:tint val="75000"/>
                </a:srgbClr>
              </a:solidFill>
              <a:effectLst/>
              <a:uLnTx/>
              <a:uFillTx/>
              <a:latin typeface="Gill Sans Nova Light"/>
              <a:ea typeface="+mn-ea"/>
              <a:cs typeface="+mn-cs"/>
            </a:endParaRPr>
          </a:p>
        </p:txBody>
      </p:sp>
    </p:spTree>
    <p:extLst>
      <p:ext uri="{BB962C8B-B14F-4D97-AF65-F5344CB8AC3E}">
        <p14:creationId xmlns:p14="http://schemas.microsoft.com/office/powerpoint/2010/main" val="269659552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A799EBE-63AA-4624-816D-5196813699A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
        <p:nvSpPr>
          <p:cNvPr id="6" name="Slide Number Placeholder 5">
            <a:extLst>
              <a:ext uri="{FF2B5EF4-FFF2-40B4-BE49-F238E27FC236}">
                <a16:creationId xmlns:a16="http://schemas.microsoft.com/office/drawing/2014/main" id="{8744C175-C936-42DD-97D7-B01713E9DE1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3C2C8-8B5F-45CA-B03C-86A7238BBCAC}" type="slidenum">
              <a:rPr kumimoji="0" lang="en-US" sz="1200" b="0" i="0" u="none" strike="noStrike" kern="1200" cap="none" spc="0" normalizeH="0" baseline="0" noProof="0" smtClean="0">
                <a:ln>
                  <a:noFill/>
                </a:ln>
                <a:solidFill>
                  <a:prstClr val="white"/>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357036775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CAD1C-12E9-473E-A027-0E505EB5DA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3B966F-9FBA-4EFC-91B9-E2C18B7BB6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D6D027-D803-40DE-B7CF-1F8B2BE641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Footer Placeholder 7">
            <a:extLst>
              <a:ext uri="{FF2B5EF4-FFF2-40B4-BE49-F238E27FC236}">
                <a16:creationId xmlns:a16="http://schemas.microsoft.com/office/drawing/2014/main" id="{F3B76F06-47D6-453A-A4A1-414C7BE62626}"/>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CD551AAD-7A7D-4A14-BAA2-86E8053D57F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3C2C8-8B5F-45CA-B03C-86A7238BBCAC}" type="slidenum">
              <a:rPr kumimoji="0" lang="en-US" sz="1200" b="0" i="0" u="none" strike="noStrike" kern="1200" cap="none" spc="0" normalizeH="0" baseline="0" noProof="0" smtClean="0">
                <a:ln>
                  <a:noFill/>
                </a:ln>
                <a:solidFill>
                  <a:prstClr val="white"/>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424863028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Tree>
    <p:extLst>
      <p:ext uri="{BB962C8B-B14F-4D97-AF65-F5344CB8AC3E}">
        <p14:creationId xmlns:p14="http://schemas.microsoft.com/office/powerpoint/2010/main" val="173082218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59621540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Divier Slid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1557713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orbel"/>
              <a:ea typeface="+mn-ea"/>
              <a:cs typeface="+mn-cs"/>
            </a:endParaRPr>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Tree>
    <p:extLst>
      <p:ext uri="{BB962C8B-B14F-4D97-AF65-F5344CB8AC3E}">
        <p14:creationId xmlns:p14="http://schemas.microsoft.com/office/powerpoint/2010/main" val="84080515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orbel"/>
              <a:ea typeface="+mn-ea"/>
              <a:cs typeface="+mn-cs"/>
            </a:endParaRPr>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Tree>
    <p:extLst>
      <p:ext uri="{BB962C8B-B14F-4D97-AF65-F5344CB8AC3E}">
        <p14:creationId xmlns:p14="http://schemas.microsoft.com/office/powerpoint/2010/main" val="89748937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2307689"/>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815037"/>
            <a:ext cx="5472000" cy="33769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2308214"/>
            <a:ext cx="5472000" cy="358775"/>
          </a:xfrm>
        </p:spPr>
        <p:txBody>
          <a:bodyPr/>
          <a:lstStyle>
            <a:lvl1pPr marL="0" indent="0">
              <a:buNone/>
              <a:defRPr sz="2400" b="1"/>
            </a:lvl1pPr>
          </a:lstStyle>
          <a:p>
            <a:pPr lvl="0"/>
            <a:r>
              <a:rPr lang="en-US" noProof="0"/>
              <a:t>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812214"/>
            <a:ext cx="5472113" cy="337903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Add a footer</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orbel"/>
              <a:ea typeface="+mn-ea"/>
              <a:cs typeface="+mn-cs"/>
            </a:endParaRPr>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adec="http://schemas.microsoft.com/office/drawing/2017/decorative" val="1"/>
              </a:ext>
            </a:extLst>
          </p:cNvPr>
          <p:cNvSpPr/>
          <p:nvPr userDrawn="1"/>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11" name="Rectangle 10" descr="Accent bar right&#10;">
            <a:extLst>
              <a:ext uri="{FF2B5EF4-FFF2-40B4-BE49-F238E27FC236}">
                <a16:creationId xmlns:a16="http://schemas.microsoft.com/office/drawing/2014/main" id="{ED008080-B2F5-441A-8B15-30AE86BBF943}"/>
              </a:ext>
              <a:ext uri="{C183D7F6-B498-43B3-948B-1728B52AA6E4}">
                <adec:decorative xmlns:adec="http://schemas.microsoft.com/office/drawing/2017/decorative" val="1"/>
              </a:ext>
            </a:extLst>
          </p:cNvPr>
          <p:cNvSpPr/>
          <p:nvPr userDrawn="1"/>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Tree>
    <p:extLst>
      <p:ext uri="{BB962C8B-B14F-4D97-AF65-F5344CB8AC3E}">
        <p14:creationId xmlns:p14="http://schemas.microsoft.com/office/powerpoint/2010/main" val="13086921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Add a footer</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orbel"/>
              <a:ea typeface="+mn-ea"/>
              <a:cs typeface="+mn-cs"/>
            </a:endParaRPr>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16309108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Thank You</a:t>
            </a:r>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8" name="Rectangle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5" name="Slide Number Placeholder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13088489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BF98B-2743-4B47-AE32-9926CC2BF549}"/>
              </a:ext>
            </a:extLst>
          </p:cNvPr>
          <p:cNvSpPr>
            <a:spLocks noGrp="1"/>
          </p:cNvSpPr>
          <p:nvPr>
            <p:ph type="title"/>
          </p:nvPr>
        </p:nvSpPr>
        <p:spPr>
          <a:xfrm>
            <a:off x="839788" y="365125"/>
            <a:ext cx="10515600" cy="1325563"/>
          </a:xfrm>
        </p:spPr>
        <p:txBody>
          <a:bodyPr/>
          <a:lstStyle>
            <a:lvl1pPr>
              <a:defRPr>
                <a:solidFill>
                  <a:schemeClr val="tx2"/>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AC6908B9-8BB9-5247-A9CC-EADBF62AB670}"/>
              </a:ext>
            </a:extLst>
          </p:cNvPr>
          <p:cNvSpPr>
            <a:spLocks noGrp="1"/>
          </p:cNvSpPr>
          <p:nvPr>
            <p:ph sz="half" idx="2"/>
          </p:nvPr>
        </p:nvSpPr>
        <p:spPr>
          <a:xfrm>
            <a:off x="839788" y="1885361"/>
            <a:ext cx="5157787" cy="430430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A5572680-8F07-DD43-A1EC-F836900FFE13}"/>
              </a:ext>
            </a:extLst>
          </p:cNvPr>
          <p:cNvSpPr>
            <a:spLocks noGrp="1"/>
          </p:cNvSpPr>
          <p:nvPr>
            <p:ph sz="quarter" idx="4"/>
          </p:nvPr>
        </p:nvSpPr>
        <p:spPr>
          <a:xfrm>
            <a:off x="6172200" y="1885361"/>
            <a:ext cx="5183188" cy="430430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102532F2-B96C-DE47-9F25-34728C00D9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F3F3F">
                  <a:tint val="75000"/>
                </a:srgbClr>
              </a:solidFill>
              <a:effectLst/>
              <a:uLnTx/>
              <a:uFillTx/>
              <a:latin typeface="Gill Sans Nova Light"/>
              <a:ea typeface="+mn-ea"/>
              <a:cs typeface="+mn-cs"/>
            </a:endParaRPr>
          </a:p>
        </p:txBody>
      </p:sp>
    </p:spTree>
    <p:extLst>
      <p:ext uri="{BB962C8B-B14F-4D97-AF65-F5344CB8AC3E}">
        <p14:creationId xmlns:p14="http://schemas.microsoft.com/office/powerpoint/2010/main" val="261233677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196851485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5472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511250"/>
            <a:ext cx="5472113" cy="4680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50284917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162637723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Add a footer</a:t>
            </a:r>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225206657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Tree>
    <p:extLst>
      <p:ext uri="{BB962C8B-B14F-4D97-AF65-F5344CB8AC3E}">
        <p14:creationId xmlns:p14="http://schemas.microsoft.com/office/powerpoint/2010/main" val="427604992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orbel"/>
              <a:ea typeface="+mn-ea"/>
              <a:cs typeface="+mn-cs"/>
            </a:endParaRPr>
          </a:p>
        </p:txBody>
      </p:sp>
      <p:sp>
        <p:nvSpPr>
          <p:cNvPr id="11" name="Text Placeholder 2">
            <a:extLst>
              <a:ext uri="{FF2B5EF4-FFF2-40B4-BE49-F238E27FC236}">
                <a16:creationId xmlns:a16="http://schemas.microsoft.com/office/drawing/2014/main" id="{14B95064-E6BF-43CD-ACBD-6363E8D9BF6A}"/>
              </a:ext>
            </a:extLst>
          </p:cNvPr>
          <p:cNvSpPr>
            <a:spLocks noGrp="1"/>
          </p:cNvSpPr>
          <p:nvPr>
            <p:ph type="body" idx="1"/>
          </p:nvPr>
        </p:nvSpPr>
        <p:spPr>
          <a:xfrm>
            <a:off x="0" y="4114627"/>
            <a:ext cx="5956300" cy="1095056"/>
          </a:xfrm>
          <a:solidFill>
            <a:schemeClr val="tx1">
              <a:alpha val="80000"/>
            </a:schemeClr>
          </a:solidFill>
        </p:spPr>
        <p:txBody>
          <a:bodyPr vert="horz" lIns="252000" tIns="180000" rIns="180000" bIns="180000" rtlCol="0">
            <a:noAutofit/>
          </a:bodyPr>
          <a:lstStyle>
            <a:lvl1pPr marL="0" indent="0" algn="l">
              <a:buNone/>
              <a:defRPr lang="en-US">
                <a:solidFill>
                  <a:schemeClr val="bg1"/>
                </a:solidFill>
              </a:defRPr>
            </a:lvl1pPr>
          </a:lstStyle>
          <a:p>
            <a:pPr marL="266700" lvl="0" indent="-266700"/>
            <a:r>
              <a:rPr lang="en-US" noProof="0"/>
              <a:t>Edit Master text styles</a:t>
            </a:r>
          </a:p>
        </p:txBody>
      </p:sp>
    </p:spTree>
    <p:extLst>
      <p:ext uri="{BB962C8B-B14F-4D97-AF65-F5344CB8AC3E}">
        <p14:creationId xmlns:p14="http://schemas.microsoft.com/office/powerpoint/2010/main" val="157310954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008000"/>
            <a:ext cx="11328000" cy="5183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416228766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orbel"/>
              <a:ea typeface="+mn-ea"/>
              <a:cs typeface="+mn-cs"/>
            </a:endParaRPr>
          </a:p>
        </p:txBody>
      </p:sp>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6311886" y="1007250"/>
            <a:ext cx="5460114" cy="51697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31999" y="1007250"/>
            <a:ext cx="5448115" cy="51697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42705210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orbel"/>
              <a:ea typeface="+mn-ea"/>
              <a:cs typeface="+mn-cs"/>
            </a:endParaRPr>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016231"/>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12" name="Rectangle 11" descr="Accent bar right&#10;">
            <a:extLst>
              <a:ext uri="{FF2B5EF4-FFF2-40B4-BE49-F238E27FC236}">
                <a16:creationId xmlns:a16="http://schemas.microsoft.com/office/drawing/2014/main" id="{3E8A46E0-47C2-4441-B7DD-F621A80F1FC8}"/>
              </a:ext>
              <a:ext uri="{C183D7F6-B498-43B3-948B-1728B52AA6E4}">
                <adec:decorative xmlns:adec="http://schemas.microsoft.com/office/drawing/2017/decorative" val="1"/>
              </a:ext>
            </a:extLst>
          </p:cNvPr>
          <p:cNvSpPr/>
          <p:nvPr userDrawn="1"/>
        </p:nvSpPr>
        <p:spPr>
          <a:xfrm>
            <a:off x="6299887" y="1016231"/>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14" name="Text Placeholder 2">
            <a:extLst>
              <a:ext uri="{FF2B5EF4-FFF2-40B4-BE49-F238E27FC236}">
                <a16:creationId xmlns:a16="http://schemas.microsoft.com/office/drawing/2014/main" id="{D902C307-6561-4E11-9899-1F34830AE8AB}"/>
              </a:ext>
            </a:extLst>
          </p:cNvPr>
          <p:cNvSpPr>
            <a:spLocks noGrp="1"/>
          </p:cNvSpPr>
          <p:nvPr>
            <p:ph type="body" idx="1"/>
          </p:nvPr>
        </p:nvSpPr>
        <p:spPr>
          <a:xfrm>
            <a:off x="431800" y="1224128"/>
            <a:ext cx="5448115"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6" name="Text Placeholder 4">
            <a:extLst>
              <a:ext uri="{FF2B5EF4-FFF2-40B4-BE49-F238E27FC236}">
                <a16:creationId xmlns:a16="http://schemas.microsoft.com/office/drawing/2014/main" id="{CD73439B-6B1B-47C5-B2B0-409015FB3398}"/>
              </a:ext>
            </a:extLst>
          </p:cNvPr>
          <p:cNvSpPr>
            <a:spLocks noGrp="1"/>
          </p:cNvSpPr>
          <p:nvPr>
            <p:ph type="body" sz="quarter" idx="3"/>
          </p:nvPr>
        </p:nvSpPr>
        <p:spPr>
          <a:xfrm>
            <a:off x="6312086" y="1224128"/>
            <a:ext cx="5447914"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7" name="Content Placeholder 5">
            <a:extLst>
              <a:ext uri="{FF2B5EF4-FFF2-40B4-BE49-F238E27FC236}">
                <a16:creationId xmlns:a16="http://schemas.microsoft.com/office/drawing/2014/main" id="{12AC6878-44C6-4445-A225-70C0DC482EDF}"/>
              </a:ext>
            </a:extLst>
          </p:cNvPr>
          <p:cNvSpPr>
            <a:spLocks noGrp="1"/>
          </p:cNvSpPr>
          <p:nvPr>
            <p:ph sz="quarter" idx="4"/>
          </p:nvPr>
        </p:nvSpPr>
        <p:spPr>
          <a:xfrm>
            <a:off x="6299886" y="1955731"/>
            <a:ext cx="5447914" cy="423393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6D675DA8-374F-4915-973A-53612A41FFC1}"/>
              </a:ext>
            </a:extLst>
          </p:cNvPr>
          <p:cNvSpPr>
            <a:spLocks noGrp="1"/>
          </p:cNvSpPr>
          <p:nvPr>
            <p:ph sz="half" idx="2"/>
          </p:nvPr>
        </p:nvSpPr>
        <p:spPr>
          <a:xfrm>
            <a:off x="431800" y="1943031"/>
            <a:ext cx="5447914" cy="424663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09406906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orbel"/>
              <a:ea typeface="+mn-ea"/>
              <a:cs typeface="+mn-cs"/>
            </a:endParaRPr>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4788816" y="432001"/>
            <a:ext cx="6971184" cy="5429050"/>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Tree>
    <p:extLst>
      <p:ext uri="{BB962C8B-B14F-4D97-AF65-F5344CB8AC3E}">
        <p14:creationId xmlns:p14="http://schemas.microsoft.com/office/powerpoint/2010/main" val="2769513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Photos in Squares">
    <p:spTree>
      <p:nvGrpSpPr>
        <p:cNvPr id="1" name=""/>
        <p:cNvGrpSpPr/>
        <p:nvPr/>
      </p:nvGrpSpPr>
      <p:grpSpPr>
        <a:xfrm>
          <a:off x="0" y="0"/>
          <a:ext cx="0" cy="0"/>
          <a:chOff x="0" y="0"/>
          <a:chExt cx="0" cy="0"/>
        </a:xfrm>
      </p:grpSpPr>
      <p:sp>
        <p:nvSpPr>
          <p:cNvPr id="13" name="Полилиния 12"/>
          <p:cNvSpPr>
            <a:spLocks noGrp="1"/>
          </p:cNvSpPr>
          <p:nvPr>
            <p:ph type="pic" sz="quarter" idx="14"/>
          </p:nvPr>
        </p:nvSpPr>
        <p:spPr>
          <a:xfrm>
            <a:off x="6458601" y="-13063"/>
            <a:ext cx="4984597" cy="6881852"/>
          </a:xfrm>
          <a:custGeom>
            <a:avLst/>
            <a:gdLst>
              <a:gd name="connsiteX0" fmla="*/ 1503648 w 9969194"/>
              <a:gd name="connsiteY0" fmla="*/ 0 h 13763703"/>
              <a:gd name="connsiteX1" fmla="*/ 5527552 w 9969194"/>
              <a:gd name="connsiteY1" fmla="*/ 0 h 13763703"/>
              <a:gd name="connsiteX2" fmla="*/ 5527552 w 9969194"/>
              <a:gd name="connsiteY2" fmla="*/ 1227909 h 13763703"/>
              <a:gd name="connsiteX3" fmla="*/ 7022614 w 9969194"/>
              <a:gd name="connsiteY3" fmla="*/ 1227909 h 13763703"/>
              <a:gd name="connsiteX4" fmla="*/ 7022614 w 9969194"/>
              <a:gd name="connsiteY4" fmla="*/ 2794727 h 13763703"/>
              <a:gd name="connsiteX5" fmla="*/ 9969194 w 9969194"/>
              <a:gd name="connsiteY5" fmla="*/ 2794727 h 13763703"/>
              <a:gd name="connsiteX6" fmla="*/ 9969194 w 9969194"/>
              <a:gd name="connsiteY6" fmla="*/ 5957026 h 13763703"/>
              <a:gd name="connsiteX7" fmla="*/ 8950610 w 9969194"/>
              <a:gd name="connsiteY7" fmla="*/ 5957026 h 13763703"/>
              <a:gd name="connsiteX8" fmla="*/ 8950610 w 9969194"/>
              <a:gd name="connsiteY8" fmla="*/ 12565789 h 13763703"/>
              <a:gd name="connsiteX9" fmla="*/ 1869952 w 9969194"/>
              <a:gd name="connsiteY9" fmla="*/ 12565789 h 13763703"/>
              <a:gd name="connsiteX10" fmla="*/ 1869952 w 9969194"/>
              <a:gd name="connsiteY10" fmla="*/ 13763703 h 13763703"/>
              <a:gd name="connsiteX11" fmla="*/ 0 w 9969194"/>
              <a:gd name="connsiteY11" fmla="*/ 13763703 h 13763703"/>
              <a:gd name="connsiteX12" fmla="*/ 0 w 9969194"/>
              <a:gd name="connsiteY12" fmla="*/ 12096207 h 13763703"/>
              <a:gd name="connsiteX13" fmla="*/ 1503648 w 9969194"/>
              <a:gd name="connsiteY13" fmla="*/ 12096207 h 13763703"/>
              <a:gd name="connsiteX14" fmla="*/ 1503648 w 9969194"/>
              <a:gd name="connsiteY14" fmla="*/ 5147401 h 13763703"/>
              <a:gd name="connsiteX15" fmla="*/ 6808482 w 9969194"/>
              <a:gd name="connsiteY15" fmla="*/ 5147401 h 13763703"/>
              <a:gd name="connsiteX16" fmla="*/ 6808482 w 9969194"/>
              <a:gd name="connsiteY16" fmla="*/ 3088415 h 13763703"/>
              <a:gd name="connsiteX17" fmla="*/ 5160598 w 9969194"/>
              <a:gd name="connsiteY17" fmla="*/ 3088415 h 13763703"/>
              <a:gd name="connsiteX18" fmla="*/ 5160598 w 9969194"/>
              <a:gd name="connsiteY18" fmla="*/ 1436915 h 13763703"/>
              <a:gd name="connsiteX19" fmla="*/ 1503648 w 9969194"/>
              <a:gd name="connsiteY19" fmla="*/ 1436915 h 1376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69194" h="13763703">
                <a:moveTo>
                  <a:pt x="1503648" y="0"/>
                </a:moveTo>
                <a:lnTo>
                  <a:pt x="5527552" y="0"/>
                </a:lnTo>
                <a:lnTo>
                  <a:pt x="5527552" y="1227909"/>
                </a:lnTo>
                <a:lnTo>
                  <a:pt x="7022614" y="1227909"/>
                </a:lnTo>
                <a:lnTo>
                  <a:pt x="7022614" y="2794727"/>
                </a:lnTo>
                <a:lnTo>
                  <a:pt x="9969194" y="2794727"/>
                </a:lnTo>
                <a:lnTo>
                  <a:pt x="9969194" y="5957026"/>
                </a:lnTo>
                <a:lnTo>
                  <a:pt x="8950610" y="5957026"/>
                </a:lnTo>
                <a:lnTo>
                  <a:pt x="8950610" y="12565789"/>
                </a:lnTo>
                <a:lnTo>
                  <a:pt x="1869952" y="12565789"/>
                </a:lnTo>
                <a:lnTo>
                  <a:pt x="1869952" y="13763703"/>
                </a:lnTo>
                <a:lnTo>
                  <a:pt x="0" y="13763703"/>
                </a:lnTo>
                <a:lnTo>
                  <a:pt x="0" y="12096207"/>
                </a:lnTo>
                <a:lnTo>
                  <a:pt x="1503648" y="12096207"/>
                </a:lnTo>
                <a:lnTo>
                  <a:pt x="1503648" y="5147401"/>
                </a:lnTo>
                <a:lnTo>
                  <a:pt x="6808482" y="5147401"/>
                </a:lnTo>
                <a:lnTo>
                  <a:pt x="6808482" y="3088415"/>
                </a:lnTo>
                <a:lnTo>
                  <a:pt x="5160598" y="3088415"/>
                </a:lnTo>
                <a:lnTo>
                  <a:pt x="5160598" y="1436915"/>
                </a:lnTo>
                <a:lnTo>
                  <a:pt x="1503648" y="1436915"/>
                </a:lnTo>
                <a:close/>
              </a:path>
            </a:pathLst>
          </a:custGeom>
          <a:ln w="3175">
            <a:miter lim="400000"/>
          </a:ln>
          <a:extLst>
            <a:ext uri="{C572A759-6A51-4108-AA02-DFA0A04FC94B}">
              <ma14:wrappingTextBoxFlag xmlns="" xmlns:ma14="http://schemas.microsoft.com/office/mac/drawingml/2011/main" val="1"/>
            </a:ext>
          </a:extLst>
        </p:spPr>
        <p:txBody>
          <a:bodyPr wrap="square" anchor="ctr">
            <a:noAutofit/>
          </a:bodyPr>
          <a:lstStyle>
            <a:lvl1pPr marL="0" indent="0" algn="ctr">
              <a:buNone/>
              <a:defRPr/>
            </a:lvl1pPr>
          </a:lstStyle>
          <a:p>
            <a:r>
              <a:rPr lang="en-US"/>
              <a:t>Click icon to add picture</a:t>
            </a:r>
            <a:endParaRPr lang="en-US" dirty="0"/>
          </a:p>
        </p:txBody>
      </p:sp>
      <p:sp>
        <p:nvSpPr>
          <p:cNvPr id="7" name="Shape 223">
            <a:extLst>
              <a:ext uri="{FF2B5EF4-FFF2-40B4-BE49-F238E27FC236}">
                <a16:creationId xmlns:a16="http://schemas.microsoft.com/office/drawing/2014/main" id="{00159812-53E9-D848-9606-198A5B9858E2}"/>
              </a:ext>
            </a:extLst>
          </p:cNvPr>
          <p:cNvSpPr/>
          <p:nvPr userDrawn="1"/>
        </p:nvSpPr>
        <p:spPr>
          <a:xfrm>
            <a:off x="10491266" y="1562652"/>
            <a:ext cx="1562173" cy="1562173"/>
          </a:xfrm>
          <a:prstGeom prst="rect">
            <a:avLst/>
          </a:prstGeom>
          <a:ln w="38100">
            <a:solidFill>
              <a:schemeClr val="bg2"/>
            </a:solidFill>
            <a:miter lim="400000"/>
          </a:ln>
        </p:spPr>
        <p:txBody>
          <a:bodyPr lIns="19050" tIns="19050" rIns="19050" bIns="19050" anchor="ct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1200" cap="none" spc="0" normalizeH="0" baseline="0" noProof="0" dirty="0">
              <a:ln>
                <a:noFill/>
              </a:ln>
              <a:solidFill>
                <a:srgbClr val="A5A5A5"/>
              </a:solidFill>
              <a:effectLst/>
              <a:uLnTx/>
              <a:uFillTx/>
              <a:latin typeface="Helvetica Light"/>
              <a:sym typeface="Helvetica Light"/>
            </a:endParaRPr>
          </a:p>
        </p:txBody>
      </p:sp>
      <p:sp>
        <p:nvSpPr>
          <p:cNvPr id="8" name="Shape 224">
            <a:extLst>
              <a:ext uri="{FF2B5EF4-FFF2-40B4-BE49-F238E27FC236}">
                <a16:creationId xmlns:a16="http://schemas.microsoft.com/office/drawing/2014/main" id="{B6EC8FD8-5421-9645-9F0E-CBC6D7CF690B}"/>
              </a:ext>
            </a:extLst>
          </p:cNvPr>
          <p:cNvSpPr/>
          <p:nvPr userDrawn="1"/>
        </p:nvSpPr>
        <p:spPr>
          <a:xfrm>
            <a:off x="7144406" y="879573"/>
            <a:ext cx="662702" cy="662702"/>
          </a:xfrm>
          <a:prstGeom prst="rect">
            <a:avLst/>
          </a:prstGeom>
          <a:ln w="38100">
            <a:solidFill>
              <a:schemeClr val="bg2"/>
            </a:solidFill>
            <a:miter lim="400000"/>
          </a:ln>
        </p:spPr>
        <p:txBody>
          <a:bodyPr lIns="19050" tIns="19050" rIns="19050" bIns="19050" anchor="ct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1200" cap="none" spc="0" normalizeH="0" baseline="0" noProof="0" dirty="0">
              <a:ln>
                <a:noFill/>
              </a:ln>
              <a:solidFill>
                <a:srgbClr val="A5A5A5"/>
              </a:solidFill>
              <a:effectLst/>
              <a:uLnTx/>
              <a:uFillTx/>
              <a:latin typeface="Helvetica Light"/>
              <a:sym typeface="Helvetica Light"/>
            </a:endParaRPr>
          </a:p>
        </p:txBody>
      </p:sp>
      <p:sp>
        <p:nvSpPr>
          <p:cNvPr id="9" name="Shape 225">
            <a:extLst>
              <a:ext uri="{FF2B5EF4-FFF2-40B4-BE49-F238E27FC236}">
                <a16:creationId xmlns:a16="http://schemas.microsoft.com/office/drawing/2014/main" id="{FB52FD4B-1ED8-5C42-8013-FD61B2A3A2CB}"/>
              </a:ext>
            </a:extLst>
          </p:cNvPr>
          <p:cNvSpPr/>
          <p:nvPr userDrawn="1"/>
        </p:nvSpPr>
        <p:spPr>
          <a:xfrm>
            <a:off x="11488701" y="6383701"/>
            <a:ext cx="781358" cy="781358"/>
          </a:xfrm>
          <a:prstGeom prst="rect">
            <a:avLst/>
          </a:prstGeom>
          <a:ln w="38100">
            <a:solidFill>
              <a:schemeClr val="bg2"/>
            </a:solidFill>
            <a:miter lim="400000"/>
          </a:ln>
        </p:spPr>
        <p:txBody>
          <a:bodyPr lIns="19050" tIns="19050" rIns="19050" bIns="19050" anchor="ct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1200" cap="none" spc="0" normalizeH="0" baseline="0" noProof="0" dirty="0">
              <a:ln>
                <a:noFill/>
              </a:ln>
              <a:solidFill>
                <a:srgbClr val="A5A5A5"/>
              </a:solidFill>
              <a:effectLst/>
              <a:uLnTx/>
              <a:uFillTx/>
              <a:latin typeface="Helvetica Light"/>
              <a:sym typeface="Helvetica Light"/>
            </a:endParaRPr>
          </a:p>
        </p:txBody>
      </p:sp>
      <p:sp>
        <p:nvSpPr>
          <p:cNvPr id="14" name="Title 1">
            <a:extLst>
              <a:ext uri="{FF2B5EF4-FFF2-40B4-BE49-F238E27FC236}">
                <a16:creationId xmlns:a16="http://schemas.microsoft.com/office/drawing/2014/main" id="{69038DA1-6D5C-EA47-BDA4-388C0BC571DF}"/>
              </a:ext>
            </a:extLst>
          </p:cNvPr>
          <p:cNvSpPr>
            <a:spLocks noGrp="1"/>
          </p:cNvSpPr>
          <p:nvPr>
            <p:ph type="title" hasCustomPrompt="1"/>
          </p:nvPr>
        </p:nvSpPr>
        <p:spPr>
          <a:xfrm>
            <a:off x="1328737" y="786810"/>
            <a:ext cx="4008437" cy="1395208"/>
          </a:xfrm>
        </p:spPr>
        <p:txBody>
          <a:bodyPr lIns="0" anchor="b"/>
          <a:lstStyle/>
          <a:p>
            <a:r>
              <a:rPr lang="en-US" dirty="0"/>
              <a:t>TITLE GOES</a:t>
            </a:r>
            <a:br>
              <a:rPr lang="en-US" dirty="0"/>
            </a:br>
            <a:r>
              <a:rPr lang="en-US" dirty="0"/>
              <a:t>HERE</a:t>
            </a:r>
          </a:p>
        </p:txBody>
      </p:sp>
      <p:sp>
        <p:nvSpPr>
          <p:cNvPr id="15" name="Text Placeholder 11">
            <a:extLst>
              <a:ext uri="{FF2B5EF4-FFF2-40B4-BE49-F238E27FC236}">
                <a16:creationId xmlns:a16="http://schemas.microsoft.com/office/drawing/2014/main" id="{D7404C76-F118-6149-96DF-BF25D43E26AD}"/>
              </a:ext>
            </a:extLst>
          </p:cNvPr>
          <p:cNvSpPr>
            <a:spLocks noGrp="1"/>
          </p:cNvSpPr>
          <p:nvPr>
            <p:ph type="body" sz="quarter" idx="11"/>
          </p:nvPr>
        </p:nvSpPr>
        <p:spPr>
          <a:xfrm>
            <a:off x="1328738" y="3019352"/>
            <a:ext cx="4008437" cy="3099153"/>
          </a:xfrm>
        </p:spPr>
        <p:txBody>
          <a:bodyPr lIns="0">
            <a:normAutofit/>
          </a:bodyPr>
          <a:lstStyle>
            <a:lvl1pPr>
              <a:lnSpc>
                <a:spcPct val="150000"/>
              </a:lnSpc>
              <a:defRPr sz="1200" spc="0">
                <a:solidFill>
                  <a:schemeClr val="tx2"/>
                </a:solidFill>
              </a:defRPr>
            </a:lvl1pPr>
            <a:lvl2pPr>
              <a:lnSpc>
                <a:spcPct val="150000"/>
              </a:lnSpc>
              <a:defRPr sz="1100" spc="0">
                <a:solidFill>
                  <a:schemeClr val="tx2"/>
                </a:solidFill>
              </a:defRPr>
            </a:lvl2pPr>
            <a:lvl3pPr>
              <a:lnSpc>
                <a:spcPct val="150000"/>
              </a:lnSpc>
              <a:defRPr sz="1050" spc="0">
                <a:solidFill>
                  <a:schemeClr val="tx2"/>
                </a:solidFill>
              </a:defRPr>
            </a:lvl3pPr>
            <a:lvl4pPr>
              <a:lnSpc>
                <a:spcPct val="150000"/>
              </a:lnSpc>
              <a:defRPr sz="1000" spc="0">
                <a:solidFill>
                  <a:schemeClr val="tx2"/>
                </a:solidFill>
              </a:defRPr>
            </a:lvl4pPr>
            <a:lvl5pPr>
              <a:lnSpc>
                <a:spcPct val="150000"/>
              </a:lnSpc>
              <a:defRPr sz="1000" spc="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1">
            <a:extLst>
              <a:ext uri="{FF2B5EF4-FFF2-40B4-BE49-F238E27FC236}">
                <a16:creationId xmlns:a16="http://schemas.microsoft.com/office/drawing/2014/main" id="{7205F80F-3B88-A44D-812A-11909F0C93D8}"/>
              </a:ext>
            </a:extLst>
          </p:cNvPr>
          <p:cNvSpPr>
            <a:spLocks noGrp="1"/>
          </p:cNvSpPr>
          <p:nvPr>
            <p:ph type="body" sz="quarter" idx="12" hasCustomPrompt="1"/>
          </p:nvPr>
        </p:nvSpPr>
        <p:spPr>
          <a:xfrm>
            <a:off x="1328738" y="2247679"/>
            <a:ext cx="4008437"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Tree>
    <p:extLst>
      <p:ext uri="{BB962C8B-B14F-4D97-AF65-F5344CB8AC3E}">
        <p14:creationId xmlns:p14="http://schemas.microsoft.com/office/powerpoint/2010/main" val="2980720424"/>
      </p:ext>
    </p:extLst>
  </p:cSld>
  <p:clrMapOvr>
    <a:masterClrMapping/>
  </p:clrMapOvr>
  <p:transition spd="med"/>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orbel"/>
              <a:ea typeface="+mn-ea"/>
              <a:cs typeface="+mn-cs"/>
            </a:endParaRPr>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9" name="Text Placeholder 3">
            <a:extLst>
              <a:ext uri="{FF2B5EF4-FFF2-40B4-BE49-F238E27FC236}">
                <a16:creationId xmlns:a16="http://schemas.microsoft.com/office/drawing/2014/main" id="{3E50A411-2E68-4F4D-B4BC-62E87C633658}"/>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0" name="Picture Placeholder 2">
            <a:extLst>
              <a:ext uri="{FF2B5EF4-FFF2-40B4-BE49-F238E27FC236}">
                <a16:creationId xmlns:a16="http://schemas.microsoft.com/office/drawing/2014/main" id="{2FBF39A8-0BD5-48FD-9993-F595D4F727C1}"/>
              </a:ext>
            </a:extLst>
          </p:cNvPr>
          <p:cNvSpPr>
            <a:spLocks noGrp="1"/>
          </p:cNvSpPr>
          <p:nvPr>
            <p:ph type="pic" idx="1"/>
          </p:nvPr>
        </p:nvSpPr>
        <p:spPr>
          <a:xfrm>
            <a:off x="4788816" y="432001"/>
            <a:ext cx="6971184" cy="5429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407920217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Add a footer</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115445628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orbel"/>
              <a:ea typeface="+mn-ea"/>
              <a:cs typeface="+mn-cs"/>
            </a:endParaRPr>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13720567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orbel"/>
              <a:ea typeface="+mn-ea"/>
              <a:cs typeface="+mn-cs"/>
            </a:endParaRPr>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
        <p:nvSpPr>
          <p:cNvPr id="6" name="Text Placeholder 5">
            <a:extLst>
              <a:ext uri="{FF2B5EF4-FFF2-40B4-BE49-F238E27FC236}">
                <a16:creationId xmlns:a16="http://schemas.microsoft.com/office/drawing/2014/main" id="{0DB3A426-6D4A-4D91-ACD6-A2C25BAE44E3}"/>
              </a:ext>
            </a:extLst>
          </p:cNvPr>
          <p:cNvSpPr>
            <a:spLocks noGrp="1"/>
          </p:cNvSpPr>
          <p:nvPr>
            <p:ph type="body" sz="quarter" idx="14"/>
          </p:nvPr>
        </p:nvSpPr>
        <p:spPr>
          <a:xfrm>
            <a:off x="1664370" y="2033588"/>
            <a:ext cx="8863262" cy="2790825"/>
          </a:xfrm>
        </p:spPr>
        <p:txBody>
          <a:bodyPr anchor="ctr"/>
          <a:lstStyle>
            <a:lvl1pPr marL="0" indent="0" algn="ctr">
              <a:buNone/>
              <a:defRPr sz="6000"/>
            </a:lvl1pPr>
            <a:lvl2pPr marL="266700" indent="0">
              <a:buNone/>
              <a:defRPr/>
            </a:lvl2pPr>
          </a:lstStyle>
          <a:p>
            <a:pPr lvl="0"/>
            <a:r>
              <a:rPr lang="en-US" noProof="0"/>
              <a:t>Edit Master text styles</a:t>
            </a:r>
          </a:p>
        </p:txBody>
      </p:sp>
    </p:spTree>
    <p:extLst>
      <p:ext uri="{BB962C8B-B14F-4D97-AF65-F5344CB8AC3E}">
        <p14:creationId xmlns:p14="http://schemas.microsoft.com/office/powerpoint/2010/main" val="61372586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339627876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BFB3C-F5CB-4FF4-9626-146326B1E467}"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02402290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5174AC-6E10-46E9-BC4A-4E3A595D534E}"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278380312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903798-9F8A-4555-A128-691FDFB38DA9}"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a:ln>
                <a:noFill/>
              </a:ln>
              <a:solidFill>
                <a:srgbClr val="FFCD6B"/>
              </a:solidFill>
              <a:effectLst/>
              <a:uLnTx/>
              <a:uFillTx/>
              <a:latin typeface="Speak Pro"/>
              <a:ea typeface="+mn-ea"/>
              <a:cs typeface="+mn-cs"/>
            </a:endParaRPr>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FCD6B"/>
                </a:solidFill>
                <a:effectLst/>
                <a:uLnTx/>
                <a:uFillTx/>
                <a:latin typeface="Speak Pro"/>
                <a:ea typeface="+mn-ea"/>
                <a:cs typeface="+mn-cs"/>
              </a:rPr>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a:ln>
                <a:noFill/>
              </a:ln>
              <a:solidFill>
                <a:srgbClr val="FFCD6B"/>
              </a:solidFill>
              <a:effectLst/>
              <a:uLnTx/>
              <a:uFillTx/>
              <a:latin typeface="Speak Pro"/>
              <a:ea typeface="+mn-ea"/>
              <a:cs typeface="+mn-cs"/>
            </a:endParaRPr>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peak Pro"/>
              <a:ea typeface="+mn-ea"/>
              <a:cs typeface="+mn-cs"/>
            </a:endParaRPr>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44583444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29C6A1-E569-4FC9-9D93-90A846C9C5BB}"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a:ln>
                <a:noFill/>
              </a:ln>
              <a:solidFill>
                <a:srgbClr val="FFCD6B"/>
              </a:solidFill>
              <a:effectLst/>
              <a:uLnTx/>
              <a:uFillTx/>
              <a:latin typeface="Speak Pro"/>
              <a:ea typeface="+mn-ea"/>
              <a:cs typeface="+mn-cs"/>
            </a:endParaRPr>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FCD6B"/>
                </a:solidFill>
                <a:effectLst/>
                <a:uLnTx/>
                <a:uFillTx/>
                <a:latin typeface="Speak Pro"/>
                <a:ea typeface="+mn-ea"/>
                <a:cs typeface="+mn-cs"/>
              </a:rPr>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a:ln>
                <a:noFill/>
              </a:ln>
              <a:solidFill>
                <a:srgbClr val="FFCD6B"/>
              </a:solidFill>
              <a:effectLst/>
              <a:uLnTx/>
              <a:uFillTx/>
              <a:latin typeface="Speak Pro"/>
              <a:ea typeface="+mn-ea"/>
              <a:cs typeface="+mn-cs"/>
            </a:endParaRPr>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peak Pro"/>
              <a:ea typeface="+mn-ea"/>
              <a:cs typeface="+mn-cs"/>
            </a:endParaRPr>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59155905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7FBC92-456B-42A9-BBF5-ADCA2050DDCF}"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a:ln>
                <a:noFill/>
              </a:ln>
              <a:solidFill>
                <a:srgbClr val="FFCD6B"/>
              </a:solidFill>
              <a:effectLst/>
              <a:uLnTx/>
              <a:uFillTx/>
              <a:latin typeface="Speak Pro"/>
              <a:ea typeface="+mn-ea"/>
              <a:cs typeface="+mn-cs"/>
            </a:endParaRPr>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FCD6B"/>
                </a:solidFill>
                <a:effectLst/>
                <a:uLnTx/>
                <a:uFillTx/>
                <a:latin typeface="Speak Pro"/>
                <a:ea typeface="+mn-ea"/>
                <a:cs typeface="+mn-cs"/>
              </a:rPr>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a:ln>
                <a:noFill/>
              </a:ln>
              <a:solidFill>
                <a:srgbClr val="FFCD6B"/>
              </a:solidFill>
              <a:effectLst/>
              <a:uLnTx/>
              <a:uFillTx/>
              <a:latin typeface="Speak Pro"/>
              <a:ea typeface="+mn-ea"/>
              <a:cs typeface="+mn-cs"/>
            </a:endParaRPr>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peak Pro"/>
              <a:ea typeface="+mn-ea"/>
              <a:cs typeface="+mn-cs"/>
            </a:endParaRPr>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31768009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0" y="2655077"/>
            <a:ext cx="6548438" cy="2831323"/>
          </a:xfrm>
        </p:spPr>
        <p:txBody>
          <a:bodyPr anchor="b">
            <a:noAutofit/>
          </a:bodyPr>
          <a:lstStyle>
            <a:lvl1pPr>
              <a:defRPr sz="6000"/>
            </a:lvl1pPr>
          </a:lstStyle>
          <a:p>
            <a:r>
              <a:rPr lang="en-US" dirty="0"/>
              <a:t>CLICK TO EDIT MASTER TITLE</a:t>
            </a:r>
          </a:p>
        </p:txBody>
      </p:sp>
      <p:sp>
        <p:nvSpPr>
          <p:cNvPr id="5" name="Subtitle 2">
            <a:extLst>
              <a:ext uri="{FF2B5EF4-FFF2-40B4-BE49-F238E27FC236}">
                <a16:creationId xmlns:a16="http://schemas.microsoft.com/office/drawing/2014/main" id="{CB11A616-4D84-4BF3-86C7-9F1BBDAD3A83}"/>
              </a:ext>
            </a:extLst>
          </p:cNvPr>
          <p:cNvSpPr>
            <a:spLocks noGrp="1"/>
          </p:cNvSpPr>
          <p:nvPr>
            <p:ph type="subTitle" idx="1"/>
          </p:nvPr>
        </p:nvSpPr>
        <p:spPr>
          <a:xfrm>
            <a:off x="838200" y="5486400"/>
            <a:ext cx="6548438" cy="69758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6387843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0F99D1-A115-46CA-B10A-279193A83BBC}"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142823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0E1783-EEF8-44D1-A300-8D20A32BB2D3}"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441075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E8C37E-76B3-4A0D-BCD1-C5A52A858D66}"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55821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D2C234-967A-4CF5-82BF-1AF9EBDCBA35}"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171230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9865D4-BE98-46E3-A6B7-4F34A5E5D254}"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3B2CAC"/>
                </a:solidFill>
                <a:effectLst/>
                <a:uLnTx/>
                <a:uFillTx/>
                <a:latin typeface="Speak Pro"/>
                <a:ea typeface="+mn-ea"/>
                <a:cs typeface="+mn-cs"/>
              </a:rPr>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240214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060C0-AC53-4D64-ABD7-4A55C0A77859}"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56969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BC66F-F4C2-4254-902A-540C5FFDD766}"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0320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4453F6-9CD2-44E4-BBC5-2899F0ED8F61}"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3B2CAC"/>
                </a:solidFill>
                <a:effectLst/>
                <a:uLnTx/>
                <a:uFillTx/>
                <a:latin typeface="Speak Pro"/>
                <a:ea typeface="+mn-ea"/>
                <a:cs typeface="+mn-cs"/>
              </a:rPr>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3B2CAC"/>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3B2CAC"/>
              </a:solidFill>
              <a:effectLst/>
              <a:uLnTx/>
              <a:uFillTx/>
              <a:latin typeface="Speak Pro"/>
              <a:ea typeface="+mn-ea"/>
              <a:cs typeface="+mn-cs"/>
            </a:endParaRPr>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73930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C19AD0-5F22-4AC8-A079-4E7FF62CE0BA}"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38758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FFA05-2726-422B-A595-CD6EE4C03A22}"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68195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6BA20-74C4-B146-8DF6-85C573E19DB1}"/>
              </a:ext>
            </a:extLst>
          </p:cNvPr>
          <p:cNvSpPr>
            <a:spLocks noGrp="1"/>
          </p:cNvSpPr>
          <p:nvPr>
            <p:ph type="title" hasCustomPrompt="1"/>
          </p:nvPr>
        </p:nvSpPr>
        <p:spPr>
          <a:xfrm>
            <a:off x="1148373" y="1488558"/>
            <a:ext cx="5445858" cy="2704640"/>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9789FC2C-42AA-424F-9223-5F73B95D7C36}"/>
              </a:ext>
            </a:extLst>
          </p:cNvPr>
          <p:cNvSpPr>
            <a:spLocks noGrp="1"/>
          </p:cNvSpPr>
          <p:nvPr>
            <p:ph type="body" idx="1" hasCustomPrompt="1"/>
          </p:nvPr>
        </p:nvSpPr>
        <p:spPr>
          <a:xfrm>
            <a:off x="1148373" y="4220187"/>
            <a:ext cx="5445858" cy="1223684"/>
          </a:xfrm>
        </p:spPr>
        <p:txBody>
          <a:bodyPr>
            <a:normAutofit/>
          </a:bodyPr>
          <a:lstStyle>
            <a:lvl1pPr marL="0" indent="0">
              <a:buNone/>
              <a:defRPr sz="1800" b="0" i="0" spc="300">
                <a:solidFill>
                  <a:schemeClr val="tx1"/>
                </a:solidFill>
                <a:latin typeface="+mn-lt"/>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84824596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DDC830-91D4-4D76-B486-41F29E6EE30C}"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3B2CAC"/>
                </a:solidFill>
                <a:effectLst/>
                <a:uLnTx/>
                <a:uFillTx/>
                <a:latin typeface="Speak Pro"/>
                <a:ea typeface="+mn-ea"/>
                <a:cs typeface="+mn-cs"/>
              </a:rPr>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428077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855260-6F71-4500-AA56-E197C8A5E92E}"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129186321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401007-55FE-4B9E-99B0-5FCA5C63BEEE}"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722780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871A2B-ADE3-40A2-A02A-09FC8B80F731}"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427962623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B3913D-DE21-4303-8F9D-A21ACDBC3B69}"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286962372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51E45D-B5D1-4EF4-9967-78E83BC898CC}"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3B2CAC"/>
                </a:solidFill>
                <a:effectLst/>
                <a:uLnTx/>
                <a:uFillTx/>
                <a:latin typeface="Speak Pro"/>
                <a:ea typeface="+mn-ea"/>
                <a:cs typeface="+mn-cs"/>
              </a:rPr>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6133476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BAB17F-C031-4630-8FA3-EE6012C20DEF}"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284890153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6CC0F-AE50-44ED-8007-5467636E4C42}"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11110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5BCE4A-56A6-49EC-A673-D7F2D2D770DB}"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991167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EF2B0D-49A2-441C-B800-8DA3FF9758CE}"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3844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Image and Conten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0" y="0"/>
            <a:ext cx="6096000" cy="6858000"/>
          </a:xfrm>
          <a:solidFill>
            <a:schemeClr val="bg1">
              <a:lumMod val="95000"/>
            </a:schemeClr>
          </a:solidFill>
        </p:spPr>
        <p:txBody>
          <a:bodyPr anchor="ctr">
            <a:normAutofit/>
          </a:bodyPr>
          <a:lstStyle>
            <a:lvl1pPr marL="0" indent="0" algn="ctr">
              <a:buNone/>
              <a:defRPr sz="1400"/>
            </a:lvl1pPr>
          </a:lstStyle>
          <a:p>
            <a:r>
              <a:rPr lang="en-US"/>
              <a:t>Click icon to add picture</a:t>
            </a:r>
            <a:endParaRPr lang="en-US" dirty="0"/>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1328737" y="786810"/>
            <a:ext cx="4008437" cy="1395208"/>
          </a:xfrm>
        </p:spPr>
        <p:txBody>
          <a:bodyPr lIns="0" anchor="b"/>
          <a:lstStyle/>
          <a:p>
            <a:r>
              <a:rPr lang="en-US" dirty="0"/>
              <a:t>TITLE GOES</a:t>
            </a:r>
            <a:br>
              <a:rPr lang="en-US" dirty="0"/>
            </a:br>
            <a:r>
              <a:rPr lang="en-US" dirty="0"/>
              <a:t>HERE</a:t>
            </a:r>
          </a:p>
        </p:txBody>
      </p:sp>
      <p:sp>
        <p:nvSpPr>
          <p:cNvPr id="12" name="Text Placeholder 11">
            <a:extLst>
              <a:ext uri="{FF2B5EF4-FFF2-40B4-BE49-F238E27FC236}">
                <a16:creationId xmlns:a16="http://schemas.microsoft.com/office/drawing/2014/main" id="{DA80A15A-88F2-2144-8707-F31DD26C52BD}"/>
              </a:ext>
            </a:extLst>
          </p:cNvPr>
          <p:cNvSpPr>
            <a:spLocks noGrp="1"/>
          </p:cNvSpPr>
          <p:nvPr>
            <p:ph type="body" sz="quarter" idx="11"/>
          </p:nvPr>
        </p:nvSpPr>
        <p:spPr>
          <a:xfrm>
            <a:off x="1328738" y="3019352"/>
            <a:ext cx="4008437" cy="3099153"/>
          </a:xfrm>
        </p:spPr>
        <p:txBody>
          <a:bodyPr lIns="0">
            <a:normAutofit/>
          </a:bodyPr>
          <a:lstStyle>
            <a:lvl1pPr>
              <a:lnSpc>
                <a:spcPct val="150000"/>
              </a:lnSpc>
              <a:defRPr sz="1600" spc="0">
                <a:solidFill>
                  <a:schemeClr val="tx2"/>
                </a:solidFill>
              </a:defRPr>
            </a:lvl1pPr>
            <a:lvl2pPr>
              <a:lnSpc>
                <a:spcPct val="150000"/>
              </a:lnSpc>
              <a:defRPr sz="1400" spc="0">
                <a:solidFill>
                  <a:schemeClr val="tx2"/>
                </a:solidFill>
              </a:defRPr>
            </a:lvl2pPr>
            <a:lvl3pPr>
              <a:lnSpc>
                <a:spcPct val="150000"/>
              </a:lnSpc>
              <a:defRPr sz="1200" spc="0">
                <a:solidFill>
                  <a:schemeClr val="tx2"/>
                </a:solidFill>
              </a:defRPr>
            </a:lvl3pPr>
            <a:lvl4pPr>
              <a:lnSpc>
                <a:spcPct val="150000"/>
              </a:lnSpc>
              <a:defRPr sz="1100" spc="0">
                <a:solidFill>
                  <a:schemeClr val="tx2"/>
                </a:solidFill>
              </a:defRPr>
            </a:lvl4pPr>
            <a:lvl5pPr>
              <a:lnSpc>
                <a:spcPct val="150000"/>
              </a:lnSpc>
              <a:defRPr sz="1100" spc="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1328738" y="2247679"/>
            <a:ext cx="4008437"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Tree>
    <p:extLst>
      <p:ext uri="{BB962C8B-B14F-4D97-AF65-F5344CB8AC3E}">
        <p14:creationId xmlns:p14="http://schemas.microsoft.com/office/powerpoint/2010/main" val="2060404678"/>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F3F3F">
                    <a:tint val="75000"/>
                  </a:srgbClr>
                </a:solidFill>
                <a:effectLst/>
                <a:uLnTx/>
                <a:uFillTx/>
                <a:latin typeface="Gill Sans Nova Light"/>
                <a:ea typeface="+mn-ea"/>
                <a:cs typeface="+mn-cs"/>
              </a:rPr>
              <a:t>Add a footer</a:t>
            </a:r>
          </a:p>
        </p:txBody>
      </p:sp>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838200" y="21057"/>
            <a:ext cx="10515600" cy="986943"/>
          </a:xfrm>
        </p:spPr>
        <p:txBody>
          <a:bodyPr/>
          <a:lstStyle/>
          <a:p>
            <a:r>
              <a:rPr lang="en-US" noProof="0"/>
              <a:t>Click to edit Master title style</a:t>
            </a:r>
          </a:p>
        </p:txBody>
      </p:sp>
    </p:spTree>
    <p:extLst>
      <p:ext uri="{BB962C8B-B14F-4D97-AF65-F5344CB8AC3E}">
        <p14:creationId xmlns:p14="http://schemas.microsoft.com/office/powerpoint/2010/main" val="303148113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endParaRPr lang="en-US" dirty="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5D5FDB-2FE7-44AD-B9BD-8BEF95F41952}"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210851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53FB07-8F96-4A12-BC7E-21F8E0954886}"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24023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790E14-8D81-41DD-8E4A-1160D6D337E4}"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042565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825738-C96E-44D6-94FE-78EC73B11312}"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44555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89398F-A7F5-4300-AD8D-F2211496F365}"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8790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1D69A2-DE74-4722-929F-847049DD6A45}"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3B2CAC"/>
                </a:solidFill>
                <a:effectLst/>
                <a:uLnTx/>
                <a:uFillTx/>
                <a:latin typeface="Speak Pro"/>
                <a:ea typeface="+mn-ea"/>
                <a:cs typeface="+mn-cs"/>
              </a:rPr>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766867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FDD192-6800-47D0-90F1-7D91FE57976D}"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880440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BEC1E2-BCC4-44B2-A3D7-036C18CBFA1C}"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689691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89723-4BF4-48A4-B5CD-B482435A8942}"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422881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4AF4EC-7DDE-4C95-9956-59513BFBB065}"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064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F3F3F">
                    <a:tint val="75000"/>
                  </a:srgbClr>
                </a:solidFill>
                <a:effectLst/>
                <a:uLnTx/>
                <a:uFillTx/>
                <a:latin typeface="Gill Sans Nova Light"/>
                <a:ea typeface="+mn-ea"/>
                <a:cs typeface="+mn-cs"/>
              </a:rPr>
              <a:t>Add a footer</a:t>
            </a:r>
          </a:p>
        </p:txBody>
      </p:sp>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838200" y="21057"/>
            <a:ext cx="10515600" cy="986943"/>
          </a:xfrm>
        </p:spPr>
        <p:txBody>
          <a:bodyPr/>
          <a:lstStyle/>
          <a:p>
            <a:r>
              <a:rPr lang="en-US" noProof="0"/>
              <a:t>Click to edit Master title style</a:t>
            </a:r>
          </a:p>
        </p:txBody>
      </p:sp>
      <p:sp>
        <p:nvSpPr>
          <p:cNvPr id="3" name="Text Placeholder 2">
            <a:extLst>
              <a:ext uri="{FF2B5EF4-FFF2-40B4-BE49-F238E27FC236}">
                <a16:creationId xmlns:a16="http://schemas.microsoft.com/office/drawing/2014/main" id="{6B5E0DD3-854B-420F-ADA1-DED8ADDCC3A8}"/>
              </a:ext>
            </a:extLst>
          </p:cNvPr>
          <p:cNvSpPr>
            <a:spLocks noGrp="1"/>
          </p:cNvSpPr>
          <p:nvPr>
            <p:ph type="body" sz="quarter" idx="11"/>
          </p:nvPr>
        </p:nvSpPr>
        <p:spPr>
          <a:xfrm>
            <a:off x="1554163" y="2062956"/>
            <a:ext cx="9083675" cy="2732088"/>
          </a:xfrm>
        </p:spPr>
        <p:txBody>
          <a:bodyPr anchor="ctr">
            <a:normAutofit/>
          </a:bodyPr>
          <a:lstStyle>
            <a:lvl1pPr marL="0" indent="0" algn="ctr">
              <a:buNone/>
              <a:defRPr sz="6000"/>
            </a:lvl1pPr>
            <a:lvl2pPr marL="457200" indent="0">
              <a:buNone/>
              <a:defRPr/>
            </a:lvl2pPr>
          </a:lstStyle>
          <a:p>
            <a:pPr lvl="0"/>
            <a:r>
              <a:rPr lang="en-US" noProof="0"/>
              <a:t>Edit Master text styles</a:t>
            </a:r>
          </a:p>
        </p:txBody>
      </p:sp>
    </p:spTree>
    <p:extLst>
      <p:ext uri="{BB962C8B-B14F-4D97-AF65-F5344CB8AC3E}">
        <p14:creationId xmlns:p14="http://schemas.microsoft.com/office/powerpoint/2010/main" val="264281858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peak Pro"/>
              <a:ea typeface="+mn-ea"/>
              <a:cs typeface="+mn-cs"/>
            </a:endParaRP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1F7C77-DBB5-4D0F-9120-27BDB5B99C32}"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a:ln>
                <a:noFill/>
              </a:ln>
              <a:solidFill>
                <a:srgbClr val="FFCD6B"/>
              </a:solidFill>
              <a:effectLst/>
              <a:uLnTx/>
              <a:uFillTx/>
              <a:latin typeface="Speak Pro"/>
              <a:ea typeface="+mn-ea"/>
              <a:cs typeface="+mn-cs"/>
            </a:endParaRPr>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FCD6B"/>
                </a:solidFill>
                <a:effectLst/>
                <a:uLnTx/>
                <a:uFillTx/>
                <a:latin typeface="Speak Pro"/>
                <a:ea typeface="+mn-ea"/>
                <a:cs typeface="+mn-cs"/>
              </a:rPr>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a:ln>
                <a:noFill/>
              </a:ln>
              <a:solidFill>
                <a:srgbClr val="FFCD6B"/>
              </a:solidFill>
              <a:effectLst/>
              <a:uLnTx/>
              <a:uFillTx/>
              <a:latin typeface="Speak Pro"/>
              <a:ea typeface="+mn-ea"/>
              <a:cs typeface="+mn-cs"/>
            </a:endParaRPr>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peak Pro"/>
              <a:ea typeface="+mn-ea"/>
              <a:cs typeface="+mn-cs"/>
            </a:endParaRPr>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332039075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A57DDE-1A3D-4921-8DA7-F028633C78C6}"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68399364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3A6B8C-51E0-4512-9EB9-DD1BB2387348}"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BE005A"/>
              </a:solidFill>
              <a:effectLst/>
              <a:uLnTx/>
              <a:uFillTx/>
              <a:latin typeface="Speak Pro"/>
              <a:ea typeface="+mn-ea"/>
              <a:cs typeface="+mn-cs"/>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315136056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5065FF-3A74-4B0F-9624-362545A943D5}"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43881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78B35B-55DE-4D82-AAED-127142AD1F9F}"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Tree>
    <p:extLst>
      <p:ext uri="{BB962C8B-B14F-4D97-AF65-F5344CB8AC3E}">
        <p14:creationId xmlns:p14="http://schemas.microsoft.com/office/powerpoint/2010/main" val="84935093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A441BB-2CCE-42E8-8A4D-47586555D345}"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3B2CAC"/>
                </a:solidFill>
                <a:effectLst/>
                <a:uLnTx/>
                <a:uFillTx/>
                <a:latin typeface="Speak Pro"/>
                <a:ea typeface="+mn-ea"/>
                <a:cs typeface="+mn-cs"/>
              </a:rPr>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Tree>
    <p:extLst>
      <p:ext uri="{BB962C8B-B14F-4D97-AF65-F5344CB8AC3E}">
        <p14:creationId xmlns:p14="http://schemas.microsoft.com/office/powerpoint/2010/main" val="257063459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0F1A0-84E6-4AA0-9183-7CA10A278BD9}"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245089034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39F772-C659-4F6E-A95D-21349475745A}"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36186051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3C389B-1365-4D57-8640-FE32C76A82BF}"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a:ln>
                <a:noFill/>
              </a:ln>
              <a:solidFill>
                <a:srgbClr val="FFCD6B"/>
              </a:solidFill>
              <a:effectLst/>
              <a:uLnTx/>
              <a:uFillTx/>
              <a:latin typeface="Speak Pro"/>
              <a:ea typeface="+mn-ea"/>
              <a:cs typeface="+mn-cs"/>
            </a:endParaRPr>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FCD6B"/>
                </a:solidFill>
                <a:effectLst/>
                <a:uLnTx/>
                <a:uFillTx/>
                <a:latin typeface="Speak Pro"/>
                <a:ea typeface="+mn-ea"/>
                <a:cs typeface="+mn-cs"/>
              </a:rPr>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a:ln>
                <a:noFill/>
              </a:ln>
              <a:solidFill>
                <a:srgbClr val="FFCD6B"/>
              </a:solidFill>
              <a:effectLst/>
              <a:uLnTx/>
              <a:uFillTx/>
              <a:latin typeface="Speak Pro"/>
              <a:ea typeface="+mn-ea"/>
              <a:cs typeface="+mn-cs"/>
            </a:endParaRPr>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peak Pro"/>
              <a:ea typeface="+mn-ea"/>
              <a:cs typeface="+mn-cs"/>
            </a:endParaRPr>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319366209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1BB306-77B6-40D8-8A71-1A24515FE48B}"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a:ea typeface="+mn-ea"/>
              <a:cs typeface="+mn-cs"/>
            </a:endParaRPr>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0932504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lank ">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A5E4FE9-CEDE-F34D-924F-EB11B49749A2}"/>
              </a:ext>
            </a:extLst>
          </p:cNvPr>
          <p:cNvSpPr>
            <a:spLocks noGrp="1"/>
          </p:cNvSpPr>
          <p:nvPr>
            <p:ph sz="quarter" idx="10"/>
          </p:nvPr>
        </p:nvSpPr>
        <p:spPr>
          <a:xfrm>
            <a:off x="1363424" y="2367777"/>
            <a:ext cx="5056426" cy="3791433"/>
          </a:xfrm>
        </p:spPr>
        <p:txBody>
          <a:bodyPr/>
          <a:lstStyle/>
          <a:p>
            <a:pPr lvl="0"/>
            <a:r>
              <a:rPr lang="en-US"/>
              <a:t>Edit Master text styles</a:t>
            </a:r>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6790780" y="839972"/>
            <a:ext cx="4767262" cy="1342045"/>
          </a:xfrm>
        </p:spPr>
        <p:txBody>
          <a:bodyPr lIns="0" anchor="b"/>
          <a:lstStyle/>
          <a:p>
            <a:r>
              <a:rPr lang="en-US" dirty="0"/>
              <a:t>TITLE GOES</a:t>
            </a:r>
            <a:br>
              <a:rPr lang="en-US" dirty="0"/>
            </a:br>
            <a:r>
              <a:rPr lang="en-US" dirty="0"/>
              <a:t>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6790780" y="3019352"/>
            <a:ext cx="4767262" cy="3099153"/>
          </a:xfrm>
        </p:spPr>
        <p:txBody>
          <a:bodyPr lIns="0">
            <a:normAutofit/>
          </a:bodyPr>
          <a:lstStyle>
            <a:lvl1pPr>
              <a:lnSpc>
                <a:spcPct val="150000"/>
              </a:lnSpc>
              <a:defRPr sz="1200" spc="0">
                <a:solidFill>
                  <a:schemeClr val="tx2"/>
                </a:solidFill>
              </a:defRPr>
            </a:lvl1pPr>
            <a:lvl2pPr>
              <a:lnSpc>
                <a:spcPct val="150000"/>
              </a:lnSpc>
              <a:defRPr sz="1100" spc="0">
                <a:solidFill>
                  <a:schemeClr val="tx2"/>
                </a:solidFill>
              </a:defRPr>
            </a:lvl2pPr>
            <a:lvl3pPr>
              <a:lnSpc>
                <a:spcPct val="150000"/>
              </a:lnSpc>
              <a:defRPr sz="1050" spc="0">
                <a:solidFill>
                  <a:schemeClr val="tx2"/>
                </a:solidFill>
              </a:defRPr>
            </a:lvl3pPr>
            <a:lvl4pPr>
              <a:lnSpc>
                <a:spcPct val="150000"/>
              </a:lnSpc>
              <a:defRPr sz="1000" spc="0">
                <a:solidFill>
                  <a:schemeClr val="tx2"/>
                </a:solidFill>
              </a:defRPr>
            </a:lvl4pPr>
            <a:lvl5pPr>
              <a:lnSpc>
                <a:spcPct val="150000"/>
              </a:lnSpc>
              <a:defRPr sz="1000" spc="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6790780" y="2247679"/>
            <a:ext cx="4767262"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Tree>
    <p:extLst>
      <p:ext uri="{BB962C8B-B14F-4D97-AF65-F5344CB8AC3E}">
        <p14:creationId xmlns:p14="http://schemas.microsoft.com/office/powerpoint/2010/main" val="398430446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peak Pro"/>
              <a:ea typeface="+mn-ea"/>
              <a:cs typeface="+mn-cs"/>
            </a:endParaRPr>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6D3CFD-4D7A-41AC-A46D-B09F422513E8}"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a:ln>
                <a:noFill/>
              </a:ln>
              <a:solidFill>
                <a:srgbClr val="FFCD6B"/>
              </a:solidFill>
              <a:effectLst/>
              <a:uLnTx/>
              <a:uFillTx/>
              <a:latin typeface="Speak Pro"/>
              <a:ea typeface="+mn-ea"/>
              <a:cs typeface="+mn-cs"/>
            </a:endParaRPr>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3B2CAC"/>
                </a:solidFill>
                <a:effectLst/>
                <a:uLnTx/>
                <a:uFillTx/>
                <a:latin typeface="Speak Pro"/>
                <a:ea typeface="+mn-ea"/>
                <a:cs typeface="+mn-cs"/>
              </a:rPr>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3B2CAC"/>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a:ln>
                <a:noFill/>
              </a:ln>
              <a:solidFill>
                <a:srgbClr val="3B2CAC"/>
              </a:solidFill>
              <a:effectLst/>
              <a:uLnTx/>
              <a:uFillTx/>
              <a:latin typeface="Speak Pro"/>
              <a:ea typeface="+mn-ea"/>
              <a:cs typeface="+mn-cs"/>
            </a:endParaRPr>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peak Pro"/>
              <a:ea typeface="+mn-ea"/>
              <a:cs typeface="+mn-cs"/>
            </a:endParaRPr>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21798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5_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30DE9-1B5A-4A39-ADDF-7688D81CDE84}"/>
              </a:ext>
            </a:extLst>
          </p:cNvPr>
          <p:cNvSpPr>
            <a:spLocks noGrp="1"/>
          </p:cNvSpPr>
          <p:nvPr>
            <p:ph type="ctrTitle"/>
          </p:nvPr>
        </p:nvSpPr>
        <p:spPr>
          <a:xfrm>
            <a:off x="864000" y="1116000"/>
            <a:ext cx="5400000" cy="5256000"/>
          </a:xfrm>
          <a:solidFill>
            <a:schemeClr val="accent5">
              <a:lumMod val="50000"/>
            </a:schemeClr>
          </a:solidFill>
        </p:spPr>
        <p:txBody>
          <a:bodyPr tIns="252000" anchor="ctr">
            <a:normAutofit/>
          </a:bodyPr>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D9F4F5C-1F9D-4AAE-815B-747B521A524B}"/>
              </a:ext>
            </a:extLst>
          </p:cNvPr>
          <p:cNvSpPr>
            <a:spLocks noGrp="1"/>
          </p:cNvSpPr>
          <p:nvPr>
            <p:ph type="subTitle" idx="1"/>
          </p:nvPr>
        </p:nvSpPr>
        <p:spPr>
          <a:xfrm>
            <a:off x="1049244" y="5879308"/>
            <a:ext cx="5029512" cy="392245"/>
          </a:xfrm>
        </p:spPr>
        <p:txBody>
          <a:bodyPr>
            <a:normAutofit/>
          </a:bodyPr>
          <a:lstStyle>
            <a:lvl1pPr marL="0" indent="0" algn="ctr">
              <a:buNone/>
              <a:defRPr sz="18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Rectangle 10">
            <a:extLst>
              <a:ext uri="{FF2B5EF4-FFF2-40B4-BE49-F238E27FC236}">
                <a16:creationId xmlns:a16="http://schemas.microsoft.com/office/drawing/2014/main" id="{F791D6E6-C85E-4B8A-B36A-C2C790D8DF4D}"/>
              </a:ext>
            </a:extLst>
          </p:cNvPr>
          <p:cNvSpPr/>
          <p:nvPr userDrawn="1"/>
        </p:nvSpPr>
        <p:spPr>
          <a:xfrm>
            <a:off x="864000" y="6372000"/>
            <a:ext cx="5400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34317747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838200" y="0"/>
            <a:ext cx="10896600" cy="893218"/>
          </a:xfrm>
        </p:spPr>
        <p:txBody>
          <a:bodyPr anchor="b"/>
          <a:lstStyle>
            <a:lvl1pPr algn="ctr">
              <a:defRPr/>
            </a:lvl1pPr>
          </a:lstStyle>
          <a:p>
            <a:r>
              <a:rPr lang="en-US" dirty="0"/>
              <a:t>CLICK TO EDIT MASTER TITLE STYLE</a:t>
            </a:r>
          </a:p>
        </p:txBody>
      </p:sp>
      <p:sp>
        <p:nvSpPr>
          <p:cNvPr id="7" name="Content Placeholder 5">
            <a:extLst>
              <a:ext uri="{FF2B5EF4-FFF2-40B4-BE49-F238E27FC236}">
                <a16:creationId xmlns:a16="http://schemas.microsoft.com/office/drawing/2014/main" id="{D75C1F3A-BBBB-2946-BF9D-CD1C4898C830}"/>
              </a:ext>
            </a:extLst>
          </p:cNvPr>
          <p:cNvSpPr>
            <a:spLocks noGrp="1"/>
          </p:cNvSpPr>
          <p:nvPr>
            <p:ph sz="quarter" idx="10"/>
          </p:nvPr>
        </p:nvSpPr>
        <p:spPr>
          <a:xfrm>
            <a:off x="838200" y="1690688"/>
            <a:ext cx="10896600" cy="48625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838200" y="914483"/>
            <a:ext cx="10896600" cy="602887"/>
          </a:xfrm>
        </p:spPr>
        <p:txBody>
          <a:bodyPr anchor="ctr">
            <a:normAutofit/>
          </a:bodyPr>
          <a:lstStyle>
            <a:lvl1pPr marL="0" indent="0" algn="ctr">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Tree>
    <p:extLst>
      <p:ext uri="{BB962C8B-B14F-4D97-AF65-F5344CB8AC3E}">
        <p14:creationId xmlns:p14="http://schemas.microsoft.com/office/powerpoint/2010/main" val="38956022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F3F3F">
                    <a:tint val="75000"/>
                  </a:srgbClr>
                </a:solidFill>
                <a:effectLst/>
                <a:uLnTx/>
                <a:uFillTx/>
                <a:latin typeface="Gill Sans Nova Light"/>
                <a:ea typeface="+mn-ea"/>
                <a:cs typeface="+mn-cs"/>
              </a:rPr>
              <a:t>Add a footer</a:t>
            </a:r>
          </a:p>
        </p:txBody>
      </p:sp>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839788" y="987426"/>
            <a:ext cx="3932237" cy="1868896"/>
          </a:xfrm>
        </p:spPr>
        <p:txBody>
          <a:bodyPr anchor="b"/>
          <a:lstStyle/>
          <a:p>
            <a:r>
              <a:rPr lang="en-US" noProof="0"/>
              <a:t>Click to edit Master title style</a:t>
            </a:r>
          </a:p>
        </p:txBody>
      </p:sp>
      <p:sp>
        <p:nvSpPr>
          <p:cNvPr id="4" name="Content Placeholder 2">
            <a:extLst>
              <a:ext uri="{FF2B5EF4-FFF2-40B4-BE49-F238E27FC236}">
                <a16:creationId xmlns:a16="http://schemas.microsoft.com/office/drawing/2014/main" id="{51B3D6EB-0B4B-4C00-A78E-E618E038C9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3">
            <a:extLst>
              <a:ext uri="{FF2B5EF4-FFF2-40B4-BE49-F238E27FC236}">
                <a16:creationId xmlns:a16="http://schemas.microsoft.com/office/drawing/2014/main" id="{06353079-34E7-4CF0-8300-BCC1060B3B33}"/>
              </a:ext>
            </a:extLst>
          </p:cNvPr>
          <p:cNvSpPr>
            <a:spLocks noGrp="1"/>
          </p:cNvSpPr>
          <p:nvPr>
            <p:ph type="body" sz="half" idx="2"/>
          </p:nvPr>
        </p:nvSpPr>
        <p:spPr>
          <a:xfrm>
            <a:off x="839788" y="2856322"/>
            <a:ext cx="3932237" cy="301266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Tree>
    <p:extLst>
      <p:ext uri="{BB962C8B-B14F-4D97-AF65-F5344CB8AC3E}">
        <p14:creationId xmlns:p14="http://schemas.microsoft.com/office/powerpoint/2010/main" val="5933105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F3F3F">
                    <a:tint val="75000"/>
                  </a:srgbClr>
                </a:solidFill>
                <a:effectLst/>
                <a:uLnTx/>
                <a:uFillTx/>
                <a:latin typeface="Gill Sans Nova Light"/>
                <a:ea typeface="+mn-ea"/>
                <a:cs typeface="+mn-cs"/>
              </a:rPr>
              <a:t>Add a footer</a:t>
            </a:r>
          </a:p>
        </p:txBody>
      </p:sp>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839788" y="987426"/>
            <a:ext cx="3932237" cy="1868896"/>
          </a:xfrm>
        </p:spPr>
        <p:txBody>
          <a:bodyPr anchor="b"/>
          <a:lstStyle/>
          <a:p>
            <a:r>
              <a:rPr lang="en-US" noProof="0"/>
              <a:t>Click to edit Master title style</a:t>
            </a:r>
          </a:p>
        </p:txBody>
      </p:sp>
      <p:sp>
        <p:nvSpPr>
          <p:cNvPr id="5" name="Text Placeholder 3">
            <a:extLst>
              <a:ext uri="{FF2B5EF4-FFF2-40B4-BE49-F238E27FC236}">
                <a16:creationId xmlns:a16="http://schemas.microsoft.com/office/drawing/2014/main" id="{06353079-34E7-4CF0-8300-BCC1060B3B33}"/>
              </a:ext>
            </a:extLst>
          </p:cNvPr>
          <p:cNvSpPr>
            <a:spLocks noGrp="1"/>
          </p:cNvSpPr>
          <p:nvPr>
            <p:ph type="body" sz="half" idx="2"/>
          </p:nvPr>
        </p:nvSpPr>
        <p:spPr>
          <a:xfrm>
            <a:off x="839788" y="2856322"/>
            <a:ext cx="3932237" cy="301266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7" name="Picture Placeholder 2">
            <a:extLst>
              <a:ext uri="{FF2B5EF4-FFF2-40B4-BE49-F238E27FC236}">
                <a16:creationId xmlns:a16="http://schemas.microsoft.com/office/drawing/2014/main" id="{B04B7B3E-1EE1-4212-9F4F-0C7DC6C1584F}"/>
              </a:ext>
            </a:extLst>
          </p:cNvPr>
          <p:cNvSpPr>
            <a:spLocks noGrp="1"/>
          </p:cNvSpPr>
          <p:nvPr>
            <p:ph type="pic" idx="11"/>
          </p:nvPr>
        </p:nvSpPr>
        <p:spPr>
          <a:xfrm>
            <a:off x="5180012"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6834917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solidFill>
            <a:schemeClr val="bg1">
              <a:lumMod val="95000"/>
            </a:schemeClr>
          </a:solidFill>
        </p:spPr>
        <p:txBody>
          <a:bodyPr anchor="ctr">
            <a:normAutofit/>
          </a:bodyPr>
          <a:lstStyle>
            <a:lvl1pPr marL="0" indent="0" algn="ctr">
              <a:buNone/>
              <a:defRPr sz="1400"/>
            </a:lvl1pPr>
          </a:lstStyle>
          <a:p>
            <a:r>
              <a:rPr lang="en-US"/>
              <a:t>Click icon to add picture</a:t>
            </a:r>
            <a:endParaRPr lang="en-US" dirty="0"/>
          </a:p>
        </p:txBody>
      </p:sp>
    </p:spTree>
    <p:extLst>
      <p:ext uri="{BB962C8B-B14F-4D97-AF65-F5344CB8AC3E}">
        <p14:creationId xmlns:p14="http://schemas.microsoft.com/office/powerpoint/2010/main" val="1829028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9134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3EE4273-5B11-44D2-BB30-AB361AEA564E}"/>
              </a:ext>
            </a:extLst>
          </p:cNvPr>
          <p:cNvSpPr>
            <a:spLocks noGrp="1"/>
          </p:cNvSpPr>
          <p:nvPr>
            <p:ph type="pic" sz="quarter" idx="13"/>
          </p:nvPr>
        </p:nvSpPr>
        <p:spPr>
          <a:xfrm>
            <a:off x="838200" y="0"/>
            <a:ext cx="11353800" cy="5791201"/>
          </a:xfrm>
          <a:custGeom>
            <a:avLst/>
            <a:gdLst>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0 w 11353800"/>
              <a:gd name="connsiteY4" fmla="*/ 0 h 5791201"/>
              <a:gd name="connsiteX5" fmla="*/ 8012252 w 11353800"/>
              <a:gd name="connsiteY5" fmla="*/ 0 h 5791201"/>
              <a:gd name="connsiteX6" fmla="*/ 8012252 w 11353800"/>
              <a:gd name="connsiteY6" fmla="*/ 1892595 h 5791201"/>
              <a:gd name="connsiteX7" fmla="*/ 11353800 w 11353800"/>
              <a:gd name="connsiteY7" fmla="*/ 1892595 h 5791201"/>
              <a:gd name="connsiteX8" fmla="*/ 11353800 w 11353800"/>
              <a:gd name="connsiteY8" fmla="*/ 5791200 h 5791201"/>
              <a:gd name="connsiteX9" fmla="*/ 6662737 w 11353800"/>
              <a:gd name="connsiteY9" fmla="*/ 5791200 h 5791201"/>
              <a:gd name="connsiteX10" fmla="*/ 6662737 w 11353800"/>
              <a:gd name="connsiteY10" fmla="*/ 2531373 h 5791201"/>
              <a:gd name="connsiteX11" fmla="*/ 1 w 11353800"/>
              <a:gd name="connsiteY11" fmla="*/ 2531373 h 5791201"/>
              <a:gd name="connsiteX12" fmla="*/ 1 w 11353800"/>
              <a:gd name="connsiteY12" fmla="*/ 5791200 h 5791201"/>
              <a:gd name="connsiteX13" fmla="*/ 0 w 11353800"/>
              <a:gd name="connsiteY13" fmla="*/ 5791200 h 579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53800" h="5791201">
                <a:moveTo>
                  <a:pt x="1" y="5791200"/>
                </a:moveTo>
                <a:lnTo>
                  <a:pt x="6662737" y="5791200"/>
                </a:lnTo>
                <a:lnTo>
                  <a:pt x="6662737" y="5791201"/>
                </a:lnTo>
                <a:lnTo>
                  <a:pt x="1" y="5791201"/>
                </a:lnTo>
                <a:close/>
                <a:moveTo>
                  <a:pt x="0" y="0"/>
                </a:moveTo>
                <a:lnTo>
                  <a:pt x="8012252" y="0"/>
                </a:lnTo>
                <a:lnTo>
                  <a:pt x="8012252" y="1892595"/>
                </a:lnTo>
                <a:lnTo>
                  <a:pt x="11353800" y="1892595"/>
                </a:lnTo>
                <a:lnTo>
                  <a:pt x="11353800" y="5791200"/>
                </a:lnTo>
                <a:lnTo>
                  <a:pt x="6662737" y="5791200"/>
                </a:lnTo>
                <a:lnTo>
                  <a:pt x="6662737" y="2531373"/>
                </a:lnTo>
                <a:lnTo>
                  <a:pt x="1" y="2531373"/>
                </a:lnTo>
                <a:lnTo>
                  <a:pt x="1" y="5791200"/>
                </a:lnTo>
                <a:lnTo>
                  <a:pt x="0" y="5791200"/>
                </a:lnTo>
                <a:close/>
              </a:path>
            </a:pathLst>
          </a:custGeom>
          <a:solidFill>
            <a:schemeClr val="bg2"/>
          </a:solidFill>
        </p:spPr>
        <p:txBody>
          <a:bodyPr wrap="square" anchor="t">
            <a:noAutofit/>
          </a:bodyPr>
          <a:lstStyle>
            <a:lvl1pPr marL="0" indent="0" algn="ctr">
              <a:buNone/>
              <a:defRPr/>
            </a:lvl1p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1" y="3072985"/>
            <a:ext cx="6548438" cy="2413416"/>
          </a:xfrm>
        </p:spPr>
        <p:txBody>
          <a:bodyPr anchor="b">
            <a:noAutofit/>
          </a:bodyPr>
          <a:lstStyle>
            <a:lvl1pPr>
              <a:defRPr sz="6000"/>
            </a:lvl1pPr>
          </a:lstStyle>
          <a:p>
            <a:r>
              <a:rPr lang="en-US" dirty="0"/>
              <a:t>CLICK TO EDIT MASTER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199" y="5486401"/>
            <a:ext cx="6548439" cy="304800"/>
          </a:xfrm>
        </p:spPr>
        <p:txBody>
          <a:bodyPr>
            <a:normAutofit/>
          </a:bodyPr>
          <a:lstStyle>
            <a:lvl1pPr marL="0" indent="0">
              <a:buNone/>
              <a:defRPr sz="1600" spc="300"/>
            </a:lvl1pPr>
          </a:lstStyle>
          <a:p>
            <a:pPr lvl="0"/>
            <a:r>
              <a:rPr lang="en-US" dirty="0"/>
              <a:t>WEBSITE GOES HERE</a:t>
            </a:r>
          </a:p>
        </p:txBody>
      </p:sp>
    </p:spTree>
    <p:extLst>
      <p:ext uri="{BB962C8B-B14F-4D97-AF65-F5344CB8AC3E}">
        <p14:creationId xmlns:p14="http://schemas.microsoft.com/office/powerpoint/2010/main" val="2681999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with Small Image">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anchor="b"/>
          <a:lstStyle>
            <a:lvl1pPr algn="r">
              <a:lnSpc>
                <a:spcPts val="5000"/>
              </a:lnSpc>
              <a:defRPr sz="6000" b="1" cap="all" spc="-300" baseline="0">
                <a:solidFill>
                  <a:schemeClr val="tx1"/>
                </a:solidFill>
                <a:latin typeface="+mj-lt"/>
              </a:defRPr>
            </a:lvl1pPr>
          </a:lstStyle>
          <a:p>
            <a:r>
              <a:rPr lang="en-US" noProof="0"/>
              <a:t>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11904" y="4650539"/>
            <a:ext cx="3401478" cy="1192038"/>
          </a:xfrm>
          <a:solidFill>
            <a:schemeClr val="tx1"/>
          </a:solidFill>
        </p:spPr>
        <p:txBody>
          <a:bodyPr lIns="252000" tIns="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713764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and Content 2">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838200" y="0"/>
            <a:ext cx="5257800" cy="6858000"/>
          </a:xfrm>
          <a:solidFill>
            <a:schemeClr val="bg1">
              <a:lumMod val="95000"/>
            </a:schemeClr>
          </a:solidFill>
        </p:spPr>
        <p:txBody>
          <a:bodyPr anchor="ctr">
            <a:normAutofit/>
          </a:bodyPr>
          <a:lstStyle>
            <a:lvl1pPr marL="0" indent="0" algn="ctr">
              <a:buNone/>
              <a:defRPr sz="1400"/>
            </a:lvl1pPr>
          </a:lstStyle>
          <a:p>
            <a:r>
              <a:rPr lang="en-US"/>
              <a:t>Click icon to add picture</a:t>
            </a:r>
            <a:endParaRPr lang="en-US" dirty="0"/>
          </a:p>
        </p:txBody>
      </p:sp>
    </p:spTree>
    <p:extLst>
      <p:ext uri="{BB962C8B-B14F-4D97-AF65-F5344CB8AC3E}">
        <p14:creationId xmlns:p14="http://schemas.microsoft.com/office/powerpoint/2010/main" val="28474733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anchor="b"/>
          <a:lstStyle>
            <a:lvl1pPr algn="r">
              <a:lnSpc>
                <a:spcPts val="5000"/>
              </a:lnSpc>
              <a:defRPr sz="6000" b="1" cap="all" spc="-300" baseline="0">
                <a:solidFill>
                  <a:schemeClr val="bg1"/>
                </a:solidFill>
                <a:latin typeface="+mj-lt"/>
              </a:defRPr>
            </a:lvl1pPr>
          </a:lstStyle>
          <a:p>
            <a:r>
              <a:rPr lang="en-US" noProof="0"/>
              <a:t>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26418" y="4650539"/>
            <a:ext cx="2456210" cy="1192038"/>
          </a:xfrm>
          <a:solidFill>
            <a:schemeClr val="bg1"/>
          </a:solidFill>
        </p:spPr>
        <p:txBody>
          <a:bodyPr lIns="252000" tIns="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5" name="Slide Number Placehold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srgbClr val="FFFFFF"/>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5282827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with Large Image">
    <p:bg>
      <p:bgPr>
        <a:solidFill>
          <a:schemeClr val="bg1"/>
        </a:solidFill>
        <a:effectLst/>
      </p:bgPr>
    </p:bg>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anchor="b"/>
          <a:lstStyle>
            <a:lvl1pPr algn="r">
              <a:lnSpc>
                <a:spcPts val="5000"/>
              </a:lnSpc>
              <a:defRPr sz="6000" b="1" cap="all" spc="-300" baseline="0">
                <a:solidFill>
                  <a:schemeClr val="bg1"/>
                </a:solidFill>
                <a:latin typeface="+mj-lt"/>
              </a:defRPr>
            </a:lvl1pPr>
          </a:lstStyle>
          <a:p>
            <a:r>
              <a:rPr lang="en-US" noProof="0"/>
              <a:t>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26418" y="4650539"/>
            <a:ext cx="2456210" cy="1192038"/>
          </a:xfrm>
          <a:solidFill>
            <a:schemeClr val="bg1"/>
          </a:solidFill>
        </p:spPr>
        <p:txBody>
          <a:bodyPr lIns="252000" tIns="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5" name="Slide Number Placehold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srgbClr val="FFFFFF"/>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7967767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a:lstStyle>
            <a:lvl1pPr algn="r">
              <a:defRPr>
                <a:solidFill>
                  <a:schemeClr val="tx1"/>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445000" y="2908300"/>
            <a:ext cx="5184800" cy="3283700"/>
          </a:xfrm>
          <a:solidFill>
            <a:schemeClr val="bg1"/>
          </a:solidFill>
        </p:spPr>
        <p:txBody>
          <a:bodyPr lIns="180000" tIns="252000" rIns="25200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srgbClr val="FFFFFF"/>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491246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3823393" y="1343906"/>
            <a:ext cx="3736800" cy="3933645"/>
          </a:xfrm>
          <a:solidFill>
            <a:schemeClr val="bg1"/>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srgbClr val="FFFFFF"/>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9" name="Picture Placehold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6" name="Title 5">
            <a:extLst>
              <a:ext uri="{FF2B5EF4-FFF2-40B4-BE49-F238E27FC236}">
                <a16:creationId xmlns:a16="http://schemas.microsoft.com/office/drawing/2014/main" id="{7F4F1543-153D-4F77-A4A9-C9BBA1C2052E}"/>
              </a:ext>
            </a:extLst>
          </p:cNvPr>
          <p:cNvSpPr>
            <a:spLocks noGrp="1"/>
          </p:cNvSpPr>
          <p:nvPr>
            <p:ph type="title"/>
          </p:nvPr>
        </p:nvSpPr>
        <p:spPr>
          <a:xfrm>
            <a:off x="432000" y="432000"/>
            <a:ext cx="9131100" cy="432000"/>
          </a:xfrm>
        </p:spPr>
        <p:txBody>
          <a:bodyPr/>
          <a:lstStyle/>
          <a:p>
            <a:r>
              <a:rPr lang="en-US" noProof="0"/>
              <a:t>Click to edit Master title style</a:t>
            </a:r>
          </a:p>
        </p:txBody>
      </p:sp>
      <p:sp>
        <p:nvSpPr>
          <p:cNvPr id="11" name="Subtitle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2429217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1432296"/>
            <a:ext cx="4500000" cy="527076"/>
          </a:xfrm>
          <a:solidFill>
            <a:schemeClr val="tx1"/>
          </a:solidFill>
        </p:spPr>
        <p:txBody>
          <a:bodyPr lIns="180000" tIns="3600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023668"/>
            <a:ext cx="4500000" cy="416833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5129800" y="1433105"/>
            <a:ext cx="4500000" cy="525283"/>
          </a:xfrm>
          <a:solidFill>
            <a:schemeClr val="tx1"/>
          </a:solidFill>
        </p:spPr>
        <p:txBody>
          <a:bodyPr lIns="180000" tIns="36000" anchor="ctr"/>
          <a:lstStyle>
            <a:lvl1pPr marL="0" indent="0">
              <a:buNone/>
              <a:defRPr sz="2400" b="1" spc="-150">
                <a:solidFill>
                  <a:schemeClr val="bg1"/>
                </a:solidFill>
                <a:latin typeface="+mj-lt"/>
              </a:defRPr>
            </a:lvl1pPr>
          </a:lstStyle>
          <a:p>
            <a:pPr lvl="0"/>
            <a:r>
              <a:rPr lang="en-US" noProof="0"/>
              <a:t>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5129800" y="2020359"/>
            <a:ext cx="4500000" cy="4170891"/>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Add a footer</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srgbClr val="FFFFFF"/>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205794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Add a footer</a:t>
            </a:r>
          </a:p>
        </p:txBody>
      </p:sp>
      <p:sp>
        <p:nvSpPr>
          <p:cNvPr id="2" name="Slide Number Placehold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srgbClr val="FFFFFF"/>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5" name="Title 4">
            <a:extLst>
              <a:ext uri="{FF2B5EF4-FFF2-40B4-BE49-F238E27FC236}">
                <a16:creationId xmlns:a16="http://schemas.microsoft.com/office/drawing/2014/main" id="{28F8443E-0D06-4057-933B-C87E884C5F72}"/>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8259398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anchor="ctr"/>
          <a:lstStyle>
            <a:lvl1pPr algn="ctr">
              <a:lnSpc>
                <a:spcPct val="100000"/>
              </a:lnSpc>
              <a:defRPr sz="6000" b="1" cap="all" spc="-300" baseline="0">
                <a:solidFill>
                  <a:schemeClr val="tx1"/>
                </a:solidFill>
                <a:latin typeface="+mj-lt"/>
              </a:defRPr>
            </a:lvl1pPr>
          </a:lstStyle>
          <a:p>
            <a:r>
              <a:rPr lang="en-US" noProof="0"/>
              <a:t>Thank you</a:t>
            </a:r>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0" name="Text Placehold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12" name="Text Placehold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13" name="Text Placehold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14" name="Text Placehold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Tree>
    <p:extLst>
      <p:ext uri="{BB962C8B-B14F-4D97-AF65-F5344CB8AC3E}">
        <p14:creationId xmlns:p14="http://schemas.microsoft.com/office/powerpoint/2010/main" val="40972720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Add a footer</a:t>
            </a:r>
          </a:p>
        </p:txBody>
      </p:sp>
      <p:sp>
        <p:nvSpPr>
          <p:cNvPr id="5" name="Slide Number Placehold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srgbClr val="FFFFFF"/>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3502113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916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3572900" y="1511476"/>
            <a:ext cx="2916000" cy="467924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6713800" y="1511475"/>
            <a:ext cx="2916000"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srgbClr val="FFFFFF"/>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40691049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1764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290450" y="1512000"/>
            <a:ext cx="1764000"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4148900" y="1512000"/>
            <a:ext cx="1764000"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6007350" y="1507535"/>
            <a:ext cx="1764000"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7865800" y="1507535"/>
            <a:ext cx="1764000" cy="468371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Add a footer</a:t>
            </a:r>
          </a:p>
        </p:txBody>
      </p:sp>
      <p:sp>
        <p:nvSpPr>
          <p:cNvPr id="6" name="Slide Number Placehold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srgbClr val="FFFFFF"/>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855180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295395-4EC9-4A2A-A4BF-5B0E3F1E9072}"/>
              </a:ext>
            </a:extLst>
          </p:cNvPr>
          <p:cNvSpPr>
            <a:spLocks noGrp="1"/>
          </p:cNvSpPr>
          <p:nvPr>
            <p:ph type="pic" sz="quarter" idx="12"/>
          </p:nvPr>
        </p:nvSpPr>
        <p:spPr>
          <a:xfrm>
            <a:off x="838200" y="0"/>
            <a:ext cx="11353800" cy="6858000"/>
          </a:xfrm>
          <a:custGeom>
            <a:avLst/>
            <a:gdLst>
              <a:gd name="connsiteX0" fmla="*/ 0 w 11353800"/>
              <a:gd name="connsiteY0" fmla="*/ 0 h 6858000"/>
              <a:gd name="connsiteX1" fmla="*/ 11353800 w 11353800"/>
              <a:gd name="connsiteY1" fmla="*/ 0 h 6858000"/>
              <a:gd name="connsiteX2" fmla="*/ 11353800 w 11353800"/>
              <a:gd name="connsiteY2" fmla="*/ 4947138 h 6858000"/>
              <a:gd name="connsiteX3" fmla="*/ 7133492 w 11353800"/>
              <a:gd name="connsiteY3" fmla="*/ 4947138 h 6858000"/>
              <a:gd name="connsiteX4" fmla="*/ 7133492 w 11353800"/>
              <a:gd name="connsiteY4" fmla="*/ 6858000 h 6858000"/>
              <a:gd name="connsiteX5" fmla="*/ 0 w 113538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53800" h="6858000">
                <a:moveTo>
                  <a:pt x="0" y="0"/>
                </a:moveTo>
                <a:lnTo>
                  <a:pt x="11353800" y="0"/>
                </a:lnTo>
                <a:lnTo>
                  <a:pt x="11353800" y="4947138"/>
                </a:lnTo>
                <a:lnTo>
                  <a:pt x="7133492" y="4947138"/>
                </a:lnTo>
                <a:lnTo>
                  <a:pt x="7133492" y="6858000"/>
                </a:lnTo>
                <a:lnTo>
                  <a:pt x="0" y="6858000"/>
                </a:lnTo>
                <a:close/>
              </a:path>
            </a:pathLst>
          </a:custGeom>
        </p:spPr>
        <p:txBody>
          <a:bodyPr wrap="square">
            <a:noAutofit/>
          </a:bodyPr>
          <a:lstStyle>
            <a:lvl1pPr marL="0" indent="0" algn="ctr">
              <a:buNone/>
              <a:defRPr/>
            </a:lvl1pPr>
          </a:lstStyle>
          <a:p>
            <a:r>
              <a:rPr lang="en-US"/>
              <a:t>Click icon to add picture</a:t>
            </a:r>
            <a:endParaRPr lang="en-US" dirty="0"/>
          </a:p>
        </p:txBody>
      </p:sp>
      <p:sp>
        <p:nvSpPr>
          <p:cNvPr id="5" name="Text Placeholder 4">
            <a:extLst>
              <a:ext uri="{FF2B5EF4-FFF2-40B4-BE49-F238E27FC236}">
                <a16:creationId xmlns:a16="http://schemas.microsoft.com/office/drawing/2014/main" id="{4C6DA884-7C48-8D49-9DFE-4CE990C95A09}"/>
              </a:ext>
            </a:extLst>
          </p:cNvPr>
          <p:cNvSpPr>
            <a:spLocks noGrp="1"/>
          </p:cNvSpPr>
          <p:nvPr>
            <p:ph type="body" sz="quarter" idx="11" hasCustomPrompt="1"/>
          </p:nvPr>
        </p:nvSpPr>
        <p:spPr>
          <a:xfrm>
            <a:off x="8281989" y="5829950"/>
            <a:ext cx="3558320" cy="628650"/>
          </a:xfrm>
        </p:spPr>
        <p:txBody>
          <a:bodyPr>
            <a:normAutofit/>
          </a:bodyPr>
          <a:lstStyle>
            <a:lvl1pPr marL="0" indent="0" algn="ctr">
              <a:buNone/>
              <a:defRPr sz="12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Caption Goes Here</a:t>
            </a:r>
          </a:p>
        </p:txBody>
      </p:sp>
      <p:sp>
        <p:nvSpPr>
          <p:cNvPr id="6" name="Title 1">
            <a:extLst>
              <a:ext uri="{FF2B5EF4-FFF2-40B4-BE49-F238E27FC236}">
                <a16:creationId xmlns:a16="http://schemas.microsoft.com/office/drawing/2014/main" id="{EEFCCE50-D1A9-1249-AF64-BA06424C8034}"/>
              </a:ext>
            </a:extLst>
          </p:cNvPr>
          <p:cNvSpPr>
            <a:spLocks noGrp="1"/>
          </p:cNvSpPr>
          <p:nvPr>
            <p:ph type="title" hasCustomPrompt="1"/>
          </p:nvPr>
        </p:nvSpPr>
        <p:spPr>
          <a:xfrm>
            <a:off x="8296179" y="5250600"/>
            <a:ext cx="3545503" cy="564335"/>
          </a:xfrm>
        </p:spPr>
        <p:txBody>
          <a:bodyPr>
            <a:normAutofit/>
          </a:bodyPr>
          <a:lstStyle>
            <a:lvl1pPr algn="ctr">
              <a:defRPr sz="2800"/>
            </a:lvl1pPr>
          </a:lstStyle>
          <a:p>
            <a:r>
              <a:rPr lang="en-US" dirty="0"/>
              <a:t>TITLE GOES HERE</a:t>
            </a:r>
          </a:p>
        </p:txBody>
      </p:sp>
    </p:spTree>
    <p:extLst>
      <p:ext uri="{BB962C8B-B14F-4D97-AF65-F5344CB8AC3E}">
        <p14:creationId xmlns:p14="http://schemas.microsoft.com/office/powerpoint/2010/main" val="36458229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Add a footer</a:t>
            </a:r>
          </a:p>
        </p:txBody>
      </p:sp>
      <p:sp>
        <p:nvSpPr>
          <p:cNvPr id="4" name="Slide Number Placehold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srgbClr val="FFFFFF"/>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0568809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DF756E-F310-4229-ACDD-055D299A95FB}"/>
              </a:ext>
            </a:extLst>
          </p:cNvPr>
          <p:cNvSpPr/>
          <p:nvPr userDrawn="1"/>
        </p:nvSpPr>
        <p:spPr>
          <a:xfrm>
            <a:off x="6297105" y="424206"/>
            <a:ext cx="5505254" cy="5731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Add a footer</a:t>
            </a:r>
          </a:p>
        </p:txBody>
      </p:sp>
      <p:sp>
        <p:nvSpPr>
          <p:cNvPr id="2" name="Slide Number Placehold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srgbClr val="FFFFFF"/>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9" name="Subtitle 2">
            <a:extLst>
              <a:ext uri="{FF2B5EF4-FFF2-40B4-BE49-F238E27FC236}">
                <a16:creationId xmlns:a16="http://schemas.microsoft.com/office/drawing/2014/main" id="{07666241-4AF6-458A-A571-6C6C291D72F1}"/>
              </a:ext>
            </a:extLst>
          </p:cNvPr>
          <p:cNvSpPr>
            <a:spLocks noGrp="1"/>
          </p:cNvSpPr>
          <p:nvPr>
            <p:ph type="subTitle" idx="1"/>
          </p:nvPr>
        </p:nvSpPr>
        <p:spPr>
          <a:xfrm>
            <a:off x="6532775" y="3639199"/>
            <a:ext cx="5053936" cy="1192038"/>
          </a:xfrm>
          <a:solidFill>
            <a:schemeClr val="bg1"/>
          </a:solidFill>
        </p:spPr>
        <p:txBody>
          <a:bodyPr lIns="252000" tIns="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Title 5">
            <a:extLst>
              <a:ext uri="{FF2B5EF4-FFF2-40B4-BE49-F238E27FC236}">
                <a16:creationId xmlns:a16="http://schemas.microsoft.com/office/drawing/2014/main" id="{6F4F2BBF-F210-4954-9C73-A0030AACDDFE}"/>
              </a:ext>
            </a:extLst>
          </p:cNvPr>
          <p:cNvSpPr>
            <a:spLocks noGrp="1"/>
          </p:cNvSpPr>
          <p:nvPr>
            <p:ph type="title" hasCustomPrompt="1"/>
          </p:nvPr>
        </p:nvSpPr>
        <p:spPr>
          <a:xfrm>
            <a:off x="6532775" y="993303"/>
            <a:ext cx="5053936" cy="2513468"/>
          </a:xfrm>
        </p:spPr>
        <p:txBody>
          <a:bodyPr/>
          <a:lstStyle>
            <a:lvl1pPr>
              <a:defRPr sz="5400" cap="none">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0988798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Add a footer</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srgbClr val="FFFFFF"/>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0" name="Content Placeholder 2">
            <a:extLst>
              <a:ext uri="{FF2B5EF4-FFF2-40B4-BE49-F238E27FC236}">
                <a16:creationId xmlns:a16="http://schemas.microsoft.com/office/drawing/2014/main" id="{FD1EE834-4B70-4715-8346-1C0298347EE0}"/>
              </a:ext>
            </a:extLst>
          </p:cNvPr>
          <p:cNvSpPr>
            <a:spLocks noGrp="1"/>
          </p:cNvSpPr>
          <p:nvPr>
            <p:ph idx="1"/>
          </p:nvPr>
        </p:nvSpPr>
        <p:spPr>
          <a:xfrm>
            <a:off x="432000" y="1046375"/>
            <a:ext cx="9198000" cy="5130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3395255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Add a footer</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srgbClr val="FFFFFF"/>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7" name="Content Placeholder 2">
            <a:extLst>
              <a:ext uri="{FF2B5EF4-FFF2-40B4-BE49-F238E27FC236}">
                <a16:creationId xmlns:a16="http://schemas.microsoft.com/office/drawing/2014/main" id="{EAE43F4C-1A64-4197-A44B-E6EB874E243B}"/>
              </a:ext>
            </a:extLst>
          </p:cNvPr>
          <p:cNvSpPr>
            <a:spLocks noGrp="1"/>
          </p:cNvSpPr>
          <p:nvPr>
            <p:ph sz="half" idx="1"/>
          </p:nvPr>
        </p:nvSpPr>
        <p:spPr>
          <a:xfrm>
            <a:off x="432000" y="1046376"/>
            <a:ext cx="4435831" cy="5130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3">
            <a:extLst>
              <a:ext uri="{FF2B5EF4-FFF2-40B4-BE49-F238E27FC236}">
                <a16:creationId xmlns:a16="http://schemas.microsoft.com/office/drawing/2014/main" id="{D7B3F5B8-DC28-4878-AC9F-D434D7542D8F}"/>
              </a:ext>
            </a:extLst>
          </p:cNvPr>
          <p:cNvSpPr>
            <a:spLocks noGrp="1"/>
          </p:cNvSpPr>
          <p:nvPr>
            <p:ph sz="half" idx="2"/>
          </p:nvPr>
        </p:nvSpPr>
        <p:spPr>
          <a:xfrm>
            <a:off x="5194169" y="1046376"/>
            <a:ext cx="4435831" cy="5130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409436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Add a footer</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srgbClr val="FFFFFF"/>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7" name="Text Placeholder 2">
            <a:extLst>
              <a:ext uri="{FF2B5EF4-FFF2-40B4-BE49-F238E27FC236}">
                <a16:creationId xmlns:a16="http://schemas.microsoft.com/office/drawing/2014/main" id="{CB97B01E-88B2-448F-BD96-A1AAFA39AC1E}"/>
              </a:ext>
            </a:extLst>
          </p:cNvPr>
          <p:cNvSpPr>
            <a:spLocks noGrp="1"/>
          </p:cNvSpPr>
          <p:nvPr>
            <p:ph type="body" idx="1"/>
          </p:nvPr>
        </p:nvSpPr>
        <p:spPr>
          <a:xfrm>
            <a:off x="432000" y="1068420"/>
            <a:ext cx="4434840" cy="823912"/>
          </a:xfrm>
          <a:solidFill>
            <a:schemeClr val="tx1"/>
          </a:solidFill>
        </p:spPr>
        <p:txBody>
          <a:bodyPr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8" name="Text Placeholder 4">
            <a:extLst>
              <a:ext uri="{FF2B5EF4-FFF2-40B4-BE49-F238E27FC236}">
                <a16:creationId xmlns:a16="http://schemas.microsoft.com/office/drawing/2014/main" id="{40BADDE2-4EE6-41B4-804C-EBF680128B40}"/>
              </a:ext>
            </a:extLst>
          </p:cNvPr>
          <p:cNvSpPr>
            <a:spLocks noGrp="1"/>
          </p:cNvSpPr>
          <p:nvPr>
            <p:ph type="body" sz="quarter" idx="3"/>
          </p:nvPr>
        </p:nvSpPr>
        <p:spPr>
          <a:xfrm>
            <a:off x="5195160" y="1068420"/>
            <a:ext cx="4434840" cy="823912"/>
          </a:xfrm>
          <a:solidFill>
            <a:schemeClr val="tx1"/>
          </a:solidFill>
        </p:spPr>
        <p:txBody>
          <a:bodyPr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9" name="Content Placeholder 3">
            <a:extLst>
              <a:ext uri="{FF2B5EF4-FFF2-40B4-BE49-F238E27FC236}">
                <a16:creationId xmlns:a16="http://schemas.microsoft.com/office/drawing/2014/main" id="{BB0A14E0-899D-4594-BC9E-AE89BF0D3AB7}"/>
              </a:ext>
            </a:extLst>
          </p:cNvPr>
          <p:cNvSpPr>
            <a:spLocks noGrp="1"/>
          </p:cNvSpPr>
          <p:nvPr>
            <p:ph sz="half" idx="2"/>
          </p:nvPr>
        </p:nvSpPr>
        <p:spPr>
          <a:xfrm>
            <a:off x="432001" y="2096752"/>
            <a:ext cx="4434840" cy="4092911"/>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5">
            <a:extLst>
              <a:ext uri="{FF2B5EF4-FFF2-40B4-BE49-F238E27FC236}">
                <a16:creationId xmlns:a16="http://schemas.microsoft.com/office/drawing/2014/main" id="{2C699014-D902-4E9A-80CD-8D2BCFE67097}"/>
              </a:ext>
            </a:extLst>
          </p:cNvPr>
          <p:cNvSpPr>
            <a:spLocks noGrp="1"/>
          </p:cNvSpPr>
          <p:nvPr>
            <p:ph sz="quarter" idx="4"/>
          </p:nvPr>
        </p:nvSpPr>
        <p:spPr>
          <a:xfrm>
            <a:off x="5195160" y="2096752"/>
            <a:ext cx="4434840" cy="4092911"/>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5598098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Add a footer</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srgbClr val="FFFFFF"/>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8" name="Title 1">
            <a:extLst>
              <a:ext uri="{FF2B5EF4-FFF2-40B4-BE49-F238E27FC236}">
                <a16:creationId xmlns:a16="http://schemas.microsoft.com/office/drawing/2014/main" id="{AC67C685-BABE-4B77-8C5E-B39B093D3AEA}"/>
              </a:ext>
            </a:extLst>
          </p:cNvPr>
          <p:cNvSpPr>
            <a:spLocks noGrp="1"/>
          </p:cNvSpPr>
          <p:nvPr>
            <p:ph type="title"/>
          </p:nvPr>
        </p:nvSpPr>
        <p:spPr>
          <a:xfrm>
            <a:off x="432001" y="457200"/>
            <a:ext cx="3159612" cy="1600200"/>
          </a:xfrm>
        </p:spPr>
        <p:txBody>
          <a:bodyPr anchor="b"/>
          <a:lstStyle>
            <a:lvl1pPr>
              <a:defRPr sz="2800"/>
            </a:lvl1pPr>
          </a:lstStyle>
          <a:p>
            <a:r>
              <a:rPr lang="en-US" noProof="0"/>
              <a:t>Click to edit Master title style</a:t>
            </a:r>
          </a:p>
        </p:txBody>
      </p:sp>
      <p:sp>
        <p:nvSpPr>
          <p:cNvPr id="9" name="Text Placeholder 3">
            <a:extLst>
              <a:ext uri="{FF2B5EF4-FFF2-40B4-BE49-F238E27FC236}">
                <a16:creationId xmlns:a16="http://schemas.microsoft.com/office/drawing/2014/main" id="{0B6B7795-36CC-459B-AE8B-7FB2F40AF37C}"/>
              </a:ext>
            </a:extLst>
          </p:cNvPr>
          <p:cNvSpPr>
            <a:spLocks noGrp="1"/>
          </p:cNvSpPr>
          <p:nvPr>
            <p:ph type="body" sz="half" idx="2"/>
          </p:nvPr>
        </p:nvSpPr>
        <p:spPr>
          <a:xfrm>
            <a:off x="432001" y="2057400"/>
            <a:ext cx="3159612" cy="4126584"/>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0" name="Content Placeholder 2">
            <a:extLst>
              <a:ext uri="{FF2B5EF4-FFF2-40B4-BE49-F238E27FC236}">
                <a16:creationId xmlns:a16="http://schemas.microsoft.com/office/drawing/2014/main" id="{79F53EF1-D412-467C-B7CE-30536F140AE1}"/>
              </a:ext>
            </a:extLst>
          </p:cNvPr>
          <p:cNvSpPr>
            <a:spLocks noGrp="1"/>
          </p:cNvSpPr>
          <p:nvPr>
            <p:ph idx="1"/>
          </p:nvPr>
        </p:nvSpPr>
        <p:spPr>
          <a:xfrm>
            <a:off x="3770722" y="457201"/>
            <a:ext cx="6023727" cy="5726784"/>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1481053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Add a footer</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srgbClr val="FFFFFF"/>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8" name="Title 1">
            <a:extLst>
              <a:ext uri="{FF2B5EF4-FFF2-40B4-BE49-F238E27FC236}">
                <a16:creationId xmlns:a16="http://schemas.microsoft.com/office/drawing/2014/main" id="{AC67C685-BABE-4B77-8C5E-B39B093D3AEA}"/>
              </a:ext>
            </a:extLst>
          </p:cNvPr>
          <p:cNvSpPr>
            <a:spLocks noGrp="1"/>
          </p:cNvSpPr>
          <p:nvPr>
            <p:ph type="title"/>
          </p:nvPr>
        </p:nvSpPr>
        <p:spPr>
          <a:xfrm>
            <a:off x="432001" y="457200"/>
            <a:ext cx="3159612" cy="1600200"/>
          </a:xfrm>
        </p:spPr>
        <p:txBody>
          <a:bodyPr anchor="b"/>
          <a:lstStyle>
            <a:lvl1pPr>
              <a:defRPr sz="2800"/>
            </a:lvl1pPr>
          </a:lstStyle>
          <a:p>
            <a:r>
              <a:rPr lang="en-US" noProof="0"/>
              <a:t>Click to edit Master title style</a:t>
            </a:r>
          </a:p>
        </p:txBody>
      </p:sp>
      <p:sp>
        <p:nvSpPr>
          <p:cNvPr id="9" name="Text Placeholder 3">
            <a:extLst>
              <a:ext uri="{FF2B5EF4-FFF2-40B4-BE49-F238E27FC236}">
                <a16:creationId xmlns:a16="http://schemas.microsoft.com/office/drawing/2014/main" id="{0B6B7795-36CC-459B-AE8B-7FB2F40AF37C}"/>
              </a:ext>
            </a:extLst>
          </p:cNvPr>
          <p:cNvSpPr>
            <a:spLocks noGrp="1"/>
          </p:cNvSpPr>
          <p:nvPr>
            <p:ph type="body" sz="half" idx="2"/>
          </p:nvPr>
        </p:nvSpPr>
        <p:spPr>
          <a:xfrm>
            <a:off x="432001" y="2057400"/>
            <a:ext cx="3159612" cy="4126584"/>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2" name="Picture Placeholder 2">
            <a:extLst>
              <a:ext uri="{FF2B5EF4-FFF2-40B4-BE49-F238E27FC236}">
                <a16:creationId xmlns:a16="http://schemas.microsoft.com/office/drawing/2014/main" id="{10319378-269C-406E-9B84-FCF22DA02EFF}"/>
              </a:ext>
            </a:extLst>
          </p:cNvPr>
          <p:cNvSpPr>
            <a:spLocks noGrp="1"/>
          </p:cNvSpPr>
          <p:nvPr>
            <p:ph type="pic" idx="1"/>
          </p:nvPr>
        </p:nvSpPr>
        <p:spPr>
          <a:xfrm>
            <a:off x="3788021" y="457201"/>
            <a:ext cx="5949868" cy="57267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9832482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Add a footer</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srgbClr val="FFFFFF"/>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445219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Add a footer</a:t>
            </a:r>
          </a:p>
        </p:txBody>
      </p:sp>
      <p:sp>
        <p:nvSpPr>
          <p:cNvPr id="3" name="Slide Number Placehold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srgbClr val="FFFFFF"/>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503078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86114-9098-435A-92ED-EB5C60A8594F}"/>
              </a:ext>
            </a:extLst>
          </p:cNvPr>
          <p:cNvSpPr/>
          <p:nvPr userDrawn="1"/>
        </p:nvSpPr>
        <p:spPr>
          <a:xfrm>
            <a:off x="360000" y="360000"/>
            <a:ext cx="11473200" cy="613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2" name="Rectangle 11">
            <a:extLst>
              <a:ext uri="{FF2B5EF4-FFF2-40B4-BE49-F238E27FC236}">
                <a16:creationId xmlns:a16="http://schemas.microsoft.com/office/drawing/2014/main" id="{623677EC-F535-460C-B8F2-2DE379673467}"/>
              </a:ext>
            </a:extLst>
          </p:cNvPr>
          <p:cNvSpPr/>
          <p:nvPr/>
        </p:nvSpPr>
        <p:spPr>
          <a:xfrm>
            <a:off x="7538301" y="359999"/>
            <a:ext cx="4294899"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3" name="Rectangle 12">
            <a:extLst>
              <a:ext uri="{FF2B5EF4-FFF2-40B4-BE49-F238E27FC236}">
                <a16:creationId xmlns:a16="http://schemas.microsoft.com/office/drawing/2014/main" id="{33C0D9D9-BD9E-4496-B006-48F8564772EA}"/>
              </a:ext>
            </a:extLst>
          </p:cNvPr>
          <p:cNvSpPr/>
          <p:nvPr/>
        </p:nvSpPr>
        <p:spPr>
          <a:xfrm>
            <a:off x="7180411" y="711624"/>
            <a:ext cx="4294899" cy="538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Rectangle 13">
            <a:extLst>
              <a:ext uri="{FF2B5EF4-FFF2-40B4-BE49-F238E27FC236}">
                <a16:creationId xmlns:a16="http://schemas.microsoft.com/office/drawing/2014/main" id="{27B97580-930D-4D78-B1CF-B3362065422C}"/>
              </a:ext>
            </a:extLst>
          </p:cNvPr>
          <p:cNvSpPr/>
          <p:nvPr/>
        </p:nvSpPr>
        <p:spPr>
          <a:xfrm flipH="1">
            <a:off x="7538301" y="724153"/>
            <a:ext cx="357889" cy="35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5" name="Rectangle 14">
            <a:extLst>
              <a:ext uri="{FF2B5EF4-FFF2-40B4-BE49-F238E27FC236}">
                <a16:creationId xmlns:a16="http://schemas.microsoft.com/office/drawing/2014/main" id="{0F7CCE60-6E08-4CDE-B013-9C636A46C8A2}"/>
              </a:ext>
            </a:extLst>
          </p:cNvPr>
          <p:cNvSpPr/>
          <p:nvPr/>
        </p:nvSpPr>
        <p:spPr>
          <a:xfrm flipH="1">
            <a:off x="7538301" y="5739959"/>
            <a:ext cx="357889" cy="357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C4C4AC3B-AEEF-47EF-9226-CF64AC78260D}"/>
              </a:ext>
            </a:extLst>
          </p:cNvPr>
          <p:cNvSpPr>
            <a:spLocks noGrp="1"/>
          </p:cNvSpPr>
          <p:nvPr userDrawn="1">
            <p:ph type="ctrTitle"/>
          </p:nvPr>
        </p:nvSpPr>
        <p:spPr>
          <a:xfrm>
            <a:off x="7871790" y="2042319"/>
            <a:ext cx="3168000" cy="2387600"/>
          </a:xfrm>
        </p:spPr>
        <p:txBody>
          <a:bodyPr lIns="0" tIns="0" rIns="0" bIns="0" anchor="b">
            <a:normAutofit/>
          </a:bodyPr>
          <a:lstStyle>
            <a:lvl1pPr algn="ctr">
              <a:lnSpc>
                <a:spcPct val="8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BF959-E47C-478B-BD16-0D4D033531B8}"/>
              </a:ext>
            </a:extLst>
          </p:cNvPr>
          <p:cNvSpPr>
            <a:spLocks noGrp="1"/>
          </p:cNvSpPr>
          <p:nvPr userDrawn="1">
            <p:ph type="subTitle" idx="1"/>
          </p:nvPr>
        </p:nvSpPr>
        <p:spPr>
          <a:xfrm>
            <a:off x="7871790" y="5166704"/>
            <a:ext cx="3168000" cy="766957"/>
          </a:xfrm>
        </p:spPr>
        <p:txBody>
          <a:bodyPr lIns="0" tIns="0" rIns="0" bIns="0">
            <a:normAutofit/>
          </a:bodyPr>
          <a:lstStyle>
            <a:lvl1pPr marL="0" indent="0" algn="ctr">
              <a:buNone/>
              <a:defRPr sz="20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7">
            <a:extLst>
              <a:ext uri="{FF2B5EF4-FFF2-40B4-BE49-F238E27FC236}">
                <a16:creationId xmlns:a16="http://schemas.microsoft.com/office/drawing/2014/main" id="{0A85E8A1-43CB-4B51-9B45-2010B5833B02}"/>
              </a:ext>
            </a:extLst>
          </p:cNvPr>
          <p:cNvSpPr>
            <a:spLocks noGrp="1"/>
          </p:cNvSpPr>
          <p:nvPr userDrawn="1">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A3758FB8-19A9-47B1-8D16-FC78E7E2D1ED}"/>
              </a:ext>
            </a:extLst>
          </p:cNvPr>
          <p:cNvSpPr>
            <a:spLocks noGrp="1"/>
          </p:cNvSpPr>
          <p:nvPr userDrawn="1">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8" name="Rectangle 17">
            <a:extLst>
              <a:ext uri="{FF2B5EF4-FFF2-40B4-BE49-F238E27FC236}">
                <a16:creationId xmlns:a16="http://schemas.microsoft.com/office/drawing/2014/main" id="{B33ED610-C66B-4824-A437-94E15AA5FF81}"/>
              </a:ext>
            </a:extLst>
          </p:cNvPr>
          <p:cNvSpPr/>
          <p:nvPr userDrawn="1"/>
        </p:nvSpPr>
        <p:spPr>
          <a:xfrm>
            <a:off x="6817676" y="4469671"/>
            <a:ext cx="720624" cy="2028329"/>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4070863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with Image">
    <p:spTree>
      <p:nvGrpSpPr>
        <p:cNvPr id="1" name=""/>
        <p:cNvGrpSpPr/>
        <p:nvPr/>
      </p:nvGrpSpPr>
      <p:grpSpPr>
        <a:xfrm>
          <a:off x="0" y="0"/>
          <a:ext cx="0" cy="0"/>
          <a:chOff x="0" y="0"/>
          <a:chExt cx="0" cy="0"/>
        </a:xfrm>
      </p:grpSpPr>
      <p:sp>
        <p:nvSpPr>
          <p:cNvPr id="8" name="Picture Placeholder 2"/>
          <p:cNvSpPr>
            <a:spLocks noGrp="1"/>
          </p:cNvSpPr>
          <p:nvPr>
            <p:ph type="pic" sz="quarter" idx="14"/>
          </p:nvPr>
        </p:nvSpPr>
        <p:spPr>
          <a:xfrm>
            <a:off x="838200" y="2627"/>
            <a:ext cx="11353799" cy="4631365"/>
          </a:xfrm>
          <a:solidFill>
            <a:schemeClr val="bg1">
              <a:lumMod val="95000"/>
            </a:schemeClr>
          </a:solidFill>
        </p:spPr>
        <p:txBody>
          <a:bodyPr>
            <a:normAutofit/>
          </a:bodyPr>
          <a:lstStyle>
            <a:lvl1pPr marL="0" indent="0" algn="ctr">
              <a:buNone/>
              <a:defRPr sz="1400"/>
            </a:lvl1pPr>
          </a:lstStyle>
          <a:p>
            <a:r>
              <a:rPr lang="en-US"/>
              <a:t>Click icon to add picture</a:t>
            </a:r>
            <a:endParaRPr lang="en-US" dirty="0"/>
          </a:p>
        </p:txBody>
      </p:sp>
      <p:sp>
        <p:nvSpPr>
          <p:cNvPr id="15" name="Rectangle 14">
            <a:extLst>
              <a:ext uri="{FF2B5EF4-FFF2-40B4-BE49-F238E27FC236}">
                <a16:creationId xmlns:a16="http://schemas.microsoft.com/office/drawing/2014/main" id="{725A2246-7A52-3649-8FE5-C14CAE4F551F}"/>
              </a:ext>
            </a:extLst>
          </p:cNvPr>
          <p:cNvSpPr/>
          <p:nvPr userDrawn="1"/>
        </p:nvSpPr>
        <p:spPr>
          <a:xfrm>
            <a:off x="877112" y="1968284"/>
            <a:ext cx="5118912"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sp>
        <p:nvSpPr>
          <p:cNvPr id="16" name="Rectangle 15">
            <a:extLst>
              <a:ext uri="{FF2B5EF4-FFF2-40B4-BE49-F238E27FC236}">
                <a16:creationId xmlns:a16="http://schemas.microsoft.com/office/drawing/2014/main" id="{026EA67C-D6CD-904B-9211-B56EF682649F}"/>
              </a:ext>
            </a:extLst>
          </p:cNvPr>
          <p:cNvSpPr/>
          <p:nvPr userDrawn="1"/>
        </p:nvSpPr>
        <p:spPr>
          <a:xfrm>
            <a:off x="6612193" y="1968284"/>
            <a:ext cx="5118912"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sp>
        <p:nvSpPr>
          <p:cNvPr id="4" name="Text Placeholder 2">
            <a:extLst>
              <a:ext uri="{FF2B5EF4-FFF2-40B4-BE49-F238E27FC236}">
                <a16:creationId xmlns:a16="http://schemas.microsoft.com/office/drawing/2014/main" id="{E94B1A93-5100-5048-8230-09B3D176D183}"/>
              </a:ext>
            </a:extLst>
          </p:cNvPr>
          <p:cNvSpPr>
            <a:spLocks noGrp="1"/>
          </p:cNvSpPr>
          <p:nvPr>
            <p:ph type="body" idx="1"/>
          </p:nvPr>
        </p:nvSpPr>
        <p:spPr>
          <a:xfrm>
            <a:off x="1562100" y="2679700"/>
            <a:ext cx="4242611" cy="645001"/>
          </a:xfrm>
        </p:spPr>
        <p:txBody>
          <a:bodyPr anchor="ctr"/>
          <a:lstStyle>
            <a:lvl1pPr marL="0" indent="0">
              <a:buNone/>
              <a:defRPr sz="2400" b="1" i="0">
                <a:solidFill>
                  <a:schemeClr val="tx2"/>
                </a:solidFill>
                <a:latin typeface="+mj-lt"/>
                <a:cs typeface="Gill Sans"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Content Placeholder 3">
            <a:extLst>
              <a:ext uri="{FF2B5EF4-FFF2-40B4-BE49-F238E27FC236}">
                <a16:creationId xmlns:a16="http://schemas.microsoft.com/office/drawing/2014/main" id="{8A037B8A-C781-9F40-A9F6-BCCD198DD34B}"/>
              </a:ext>
            </a:extLst>
          </p:cNvPr>
          <p:cNvSpPr>
            <a:spLocks noGrp="1"/>
          </p:cNvSpPr>
          <p:nvPr>
            <p:ph sz="half" idx="2"/>
          </p:nvPr>
        </p:nvSpPr>
        <p:spPr>
          <a:xfrm>
            <a:off x="1562100" y="3324700"/>
            <a:ext cx="4242611" cy="33046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4">
            <a:extLst>
              <a:ext uri="{FF2B5EF4-FFF2-40B4-BE49-F238E27FC236}">
                <a16:creationId xmlns:a16="http://schemas.microsoft.com/office/drawing/2014/main" id="{66926CBF-E2B0-C44C-AD98-B15D17ADD5AF}"/>
              </a:ext>
            </a:extLst>
          </p:cNvPr>
          <p:cNvSpPr>
            <a:spLocks noGrp="1"/>
          </p:cNvSpPr>
          <p:nvPr>
            <p:ph type="body" sz="quarter" idx="3"/>
          </p:nvPr>
        </p:nvSpPr>
        <p:spPr>
          <a:xfrm>
            <a:off x="7467601" y="2679700"/>
            <a:ext cx="4072192" cy="645001"/>
          </a:xfrm>
        </p:spPr>
        <p:txBody>
          <a:bodyPr anchor="ctr"/>
          <a:lstStyle>
            <a:lvl1pPr marL="0" indent="0">
              <a:buNone/>
              <a:defRPr sz="2400" b="1" i="0">
                <a:solidFill>
                  <a:schemeClr val="tx2"/>
                </a:solidFill>
                <a:latin typeface="+mj-lt"/>
                <a:cs typeface="Gill Sans"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Content Placeholder 5">
            <a:extLst>
              <a:ext uri="{FF2B5EF4-FFF2-40B4-BE49-F238E27FC236}">
                <a16:creationId xmlns:a16="http://schemas.microsoft.com/office/drawing/2014/main" id="{318A1595-1A86-304F-A361-B3E4B06837FA}"/>
              </a:ext>
            </a:extLst>
          </p:cNvPr>
          <p:cNvSpPr>
            <a:spLocks noGrp="1"/>
          </p:cNvSpPr>
          <p:nvPr>
            <p:ph sz="quarter" idx="4"/>
          </p:nvPr>
        </p:nvSpPr>
        <p:spPr>
          <a:xfrm>
            <a:off x="7467601" y="3324700"/>
            <a:ext cx="4072192" cy="33046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18DEFE0B-9B5C-734D-8394-A770FAA615B3}"/>
              </a:ext>
            </a:extLst>
          </p:cNvPr>
          <p:cNvSpPr/>
          <p:nvPr userDrawn="1"/>
        </p:nvSpPr>
        <p:spPr>
          <a:xfrm>
            <a:off x="838200"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sp>
        <p:nvSpPr>
          <p:cNvPr id="9" name="Rectangle 8">
            <a:extLst>
              <a:ext uri="{FF2B5EF4-FFF2-40B4-BE49-F238E27FC236}">
                <a16:creationId xmlns:a16="http://schemas.microsoft.com/office/drawing/2014/main" id="{A02390A6-F565-8844-A9B9-4C6ACB7857F5}"/>
              </a:ext>
            </a:extLst>
          </p:cNvPr>
          <p:cNvSpPr/>
          <p:nvPr userDrawn="1"/>
        </p:nvSpPr>
        <p:spPr>
          <a:xfrm>
            <a:off x="6742889"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sp>
        <p:nvSpPr>
          <p:cNvPr id="3" name="Title 2">
            <a:extLst>
              <a:ext uri="{FF2B5EF4-FFF2-40B4-BE49-F238E27FC236}">
                <a16:creationId xmlns:a16="http://schemas.microsoft.com/office/drawing/2014/main" id="{86674C34-BF58-4A21-BEE1-52BA2A5DBB7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34717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86114-9098-435A-92ED-EB5C60A8594F}"/>
              </a:ext>
            </a:extLst>
          </p:cNvPr>
          <p:cNvSpPr/>
          <p:nvPr userDrawn="1"/>
        </p:nvSpPr>
        <p:spPr>
          <a:xfrm>
            <a:off x="360000" y="360000"/>
            <a:ext cx="11473200" cy="613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2" name="Rectangle 11">
            <a:extLst>
              <a:ext uri="{FF2B5EF4-FFF2-40B4-BE49-F238E27FC236}">
                <a16:creationId xmlns:a16="http://schemas.microsoft.com/office/drawing/2014/main" id="{623677EC-F535-460C-B8F2-2DE379673467}"/>
              </a:ext>
            </a:extLst>
          </p:cNvPr>
          <p:cNvSpPr/>
          <p:nvPr/>
        </p:nvSpPr>
        <p:spPr>
          <a:xfrm>
            <a:off x="7538301" y="359999"/>
            <a:ext cx="4294899"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3" name="Rectangle 12">
            <a:extLst>
              <a:ext uri="{FF2B5EF4-FFF2-40B4-BE49-F238E27FC236}">
                <a16:creationId xmlns:a16="http://schemas.microsoft.com/office/drawing/2014/main" id="{33C0D9D9-BD9E-4496-B006-48F8564772EA}"/>
              </a:ext>
            </a:extLst>
          </p:cNvPr>
          <p:cNvSpPr/>
          <p:nvPr/>
        </p:nvSpPr>
        <p:spPr>
          <a:xfrm>
            <a:off x="7180411" y="711624"/>
            <a:ext cx="4294899" cy="538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Rectangle 13">
            <a:extLst>
              <a:ext uri="{FF2B5EF4-FFF2-40B4-BE49-F238E27FC236}">
                <a16:creationId xmlns:a16="http://schemas.microsoft.com/office/drawing/2014/main" id="{27B97580-930D-4D78-B1CF-B3362065422C}"/>
              </a:ext>
            </a:extLst>
          </p:cNvPr>
          <p:cNvSpPr/>
          <p:nvPr/>
        </p:nvSpPr>
        <p:spPr>
          <a:xfrm flipH="1">
            <a:off x="7538301" y="724153"/>
            <a:ext cx="357889" cy="35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5" name="Rectangle 14">
            <a:extLst>
              <a:ext uri="{FF2B5EF4-FFF2-40B4-BE49-F238E27FC236}">
                <a16:creationId xmlns:a16="http://schemas.microsoft.com/office/drawing/2014/main" id="{0F7CCE60-6E08-4CDE-B013-9C636A46C8A2}"/>
              </a:ext>
            </a:extLst>
          </p:cNvPr>
          <p:cNvSpPr/>
          <p:nvPr/>
        </p:nvSpPr>
        <p:spPr>
          <a:xfrm flipH="1">
            <a:off x="7538301" y="5739959"/>
            <a:ext cx="357889" cy="357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9C9B2250-3DBA-4931-BA35-E001AF48DACB}"/>
              </a:ext>
            </a:extLst>
          </p:cNvPr>
          <p:cNvSpPr/>
          <p:nvPr/>
        </p:nvSpPr>
        <p:spPr>
          <a:xfrm>
            <a:off x="6817676" y="4469671"/>
            <a:ext cx="720624" cy="2028329"/>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C4C4AC3B-AEEF-47EF-9226-CF64AC78260D}"/>
              </a:ext>
            </a:extLst>
          </p:cNvPr>
          <p:cNvSpPr>
            <a:spLocks noGrp="1"/>
          </p:cNvSpPr>
          <p:nvPr userDrawn="1">
            <p:ph type="ctrTitle"/>
          </p:nvPr>
        </p:nvSpPr>
        <p:spPr>
          <a:xfrm>
            <a:off x="7871790" y="2042319"/>
            <a:ext cx="3168000" cy="2387600"/>
          </a:xfrm>
        </p:spPr>
        <p:txBody>
          <a:bodyPr lIns="0" tIns="0" rIns="0" bIns="0" anchor="b">
            <a:normAutofit/>
          </a:bodyPr>
          <a:lstStyle>
            <a:lvl1pPr algn="ctr">
              <a:lnSpc>
                <a:spcPct val="8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BF959-E47C-478B-BD16-0D4D033531B8}"/>
              </a:ext>
            </a:extLst>
          </p:cNvPr>
          <p:cNvSpPr>
            <a:spLocks noGrp="1"/>
          </p:cNvSpPr>
          <p:nvPr userDrawn="1">
            <p:ph type="subTitle" idx="1"/>
          </p:nvPr>
        </p:nvSpPr>
        <p:spPr>
          <a:xfrm>
            <a:off x="7871790" y="5166704"/>
            <a:ext cx="3168000" cy="766957"/>
          </a:xfrm>
        </p:spPr>
        <p:txBody>
          <a:bodyPr lIns="0" tIns="0" rIns="0" bIns="0">
            <a:normAutofit/>
          </a:bodyPr>
          <a:lstStyle>
            <a:lvl1pPr marL="0" indent="0" algn="ctr">
              <a:buNone/>
              <a:defRPr sz="20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7">
            <a:extLst>
              <a:ext uri="{FF2B5EF4-FFF2-40B4-BE49-F238E27FC236}">
                <a16:creationId xmlns:a16="http://schemas.microsoft.com/office/drawing/2014/main" id="{0A85E8A1-43CB-4B51-9B45-2010B5833B02}"/>
              </a:ext>
            </a:extLst>
          </p:cNvPr>
          <p:cNvSpPr>
            <a:spLocks noGrp="1"/>
          </p:cNvSpPr>
          <p:nvPr userDrawn="1">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A3758FB8-19A9-47B1-8D16-FC78E7E2D1ED}"/>
              </a:ext>
            </a:extLst>
          </p:cNvPr>
          <p:cNvSpPr>
            <a:spLocks noGrp="1"/>
          </p:cNvSpPr>
          <p:nvPr userDrawn="1">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5" name="Picture Placeholder 4">
            <a:extLst>
              <a:ext uri="{FF2B5EF4-FFF2-40B4-BE49-F238E27FC236}">
                <a16:creationId xmlns:a16="http://schemas.microsoft.com/office/drawing/2014/main" id="{8180DC9F-82D9-470B-A264-73E211A439DF}"/>
              </a:ext>
            </a:extLst>
          </p:cNvPr>
          <p:cNvSpPr>
            <a:spLocks noGrp="1"/>
          </p:cNvSpPr>
          <p:nvPr>
            <p:ph type="pic" sz="quarter" idx="12" hasCustomPrompt="1"/>
          </p:nvPr>
        </p:nvSpPr>
        <p:spPr>
          <a:xfrm>
            <a:off x="720000" y="720000"/>
            <a:ext cx="6818300" cy="5382000"/>
          </a:xfrm>
        </p:spPr>
        <p:txBody>
          <a:bodyPr anchor="ctr">
            <a:normAutofit/>
          </a:bodyPr>
          <a:lstStyle>
            <a:lvl1pPr marL="0" indent="0" algn="ctr">
              <a:buNone/>
              <a:defRPr sz="1800" i="1"/>
            </a:lvl1pPr>
          </a:lstStyle>
          <a:p>
            <a:r>
              <a:rPr lang="en-US" dirty="0"/>
              <a:t>Insert Your Picture Here</a:t>
            </a:r>
          </a:p>
        </p:txBody>
      </p:sp>
    </p:spTree>
    <p:extLst>
      <p:ext uri="{BB962C8B-B14F-4D97-AF65-F5344CB8AC3E}">
        <p14:creationId xmlns:p14="http://schemas.microsoft.com/office/powerpoint/2010/main" val="40263568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54312-8F47-47A2-B516-8177B86706CC}"/>
              </a:ext>
            </a:extLst>
          </p:cNvPr>
          <p:cNvSpPr>
            <a:spLocks noGrp="1"/>
          </p:cNvSpPr>
          <p:nvPr>
            <p:ph type="title"/>
          </p:nvPr>
        </p:nvSpPr>
        <p:spPr/>
        <p:txBody>
          <a:bodyPr/>
          <a:lstStyle>
            <a:lvl1pPr>
              <a:defRPr i="0"/>
            </a:lvl1pPr>
          </a:lstStyle>
          <a:p>
            <a:r>
              <a:rPr lang="en-US"/>
              <a:t>Click to edit Master title style</a:t>
            </a:r>
          </a:p>
        </p:txBody>
      </p:sp>
      <p:sp>
        <p:nvSpPr>
          <p:cNvPr id="3" name="Content Placeholder 2">
            <a:extLst>
              <a:ext uri="{FF2B5EF4-FFF2-40B4-BE49-F238E27FC236}">
                <a16:creationId xmlns:a16="http://schemas.microsoft.com/office/drawing/2014/main" id="{27404CAD-77D6-446D-9A66-D58B8AE176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B8B61B44-10FA-428B-8BF8-C394F5615CF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0" name="Rectangle 9">
            <a:extLst>
              <a:ext uri="{FF2B5EF4-FFF2-40B4-BE49-F238E27FC236}">
                <a16:creationId xmlns:a16="http://schemas.microsoft.com/office/drawing/2014/main" id="{AD41F296-3DCB-4C9E-952C-F67314DAE035}"/>
              </a:ext>
            </a:extLst>
          </p:cNvPr>
          <p:cNvSpPr/>
          <p:nvPr userDrawn="1"/>
        </p:nvSpPr>
        <p:spPr>
          <a:xfrm>
            <a:off x="4386000" y="0"/>
            <a:ext cx="3420000" cy="72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1" name="Rectangle 10">
            <a:extLst>
              <a:ext uri="{FF2B5EF4-FFF2-40B4-BE49-F238E27FC236}">
                <a16:creationId xmlns:a16="http://schemas.microsoft.com/office/drawing/2014/main" id="{18D70D7B-44ED-404A-AE13-9736DF7B3B33}"/>
              </a:ext>
            </a:extLst>
          </p:cNvPr>
          <p:cNvSpPr/>
          <p:nvPr userDrawn="1"/>
        </p:nvSpPr>
        <p:spPr>
          <a:xfrm flipH="1">
            <a:off x="4026000" y="359999"/>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2" name="Rectangle 11">
            <a:extLst>
              <a:ext uri="{FF2B5EF4-FFF2-40B4-BE49-F238E27FC236}">
                <a16:creationId xmlns:a16="http://schemas.microsoft.com/office/drawing/2014/main" id="{54B41035-2FD8-4902-B929-588169F22676}"/>
              </a:ext>
            </a:extLst>
          </p:cNvPr>
          <p:cNvSpPr/>
          <p:nvPr userDrawn="1"/>
        </p:nvSpPr>
        <p:spPr>
          <a:xfrm flipH="1">
            <a:off x="7806000" y="359999"/>
            <a:ext cx="3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5" name="Rectangle 14">
            <a:extLst>
              <a:ext uri="{FF2B5EF4-FFF2-40B4-BE49-F238E27FC236}">
                <a16:creationId xmlns:a16="http://schemas.microsoft.com/office/drawing/2014/main" id="{05A932B8-FAA6-4A87-B8F7-68ED82F755E7}"/>
              </a:ext>
            </a:extLst>
          </p:cNvPr>
          <p:cNvSpPr/>
          <p:nvPr userDrawn="1"/>
        </p:nvSpPr>
        <p:spPr>
          <a:xfrm>
            <a:off x="4386000" y="6498000"/>
            <a:ext cx="3420000" cy="36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12000286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Narrow Title and Content with Imag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D493F5F-AC40-4F60-A0B1-577DF95C5348}"/>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9" name="Rectangle 18">
            <a:extLst>
              <a:ext uri="{FF2B5EF4-FFF2-40B4-BE49-F238E27FC236}">
                <a16:creationId xmlns:a16="http://schemas.microsoft.com/office/drawing/2014/main" id="{57611CC6-4034-4273-B7B4-094F017E5B09}"/>
              </a:ext>
            </a:extLst>
          </p:cNvPr>
          <p:cNvSpPr/>
          <p:nvPr userDrawn="1"/>
        </p:nvSpPr>
        <p:spPr>
          <a:xfrm flipH="1">
            <a:off x="11473200" y="6138000"/>
            <a:ext cx="3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86B54312-8F47-47A2-B516-8177B86706CC}"/>
              </a:ext>
            </a:extLst>
          </p:cNvPr>
          <p:cNvSpPr>
            <a:spLocks noGrp="1"/>
          </p:cNvSpPr>
          <p:nvPr>
            <p:ph type="title"/>
          </p:nvPr>
        </p:nvSpPr>
        <p:spPr>
          <a:xfrm>
            <a:off x="8776250" y="894521"/>
            <a:ext cx="2577549" cy="1858617"/>
          </a:xfrm>
        </p:spPr>
        <p:txBody>
          <a:bodyPr anchor="b">
            <a:normAutofit/>
          </a:bodyPr>
          <a:lstStyle>
            <a:lvl1pPr algn="ctr">
              <a:defRPr sz="3200" i="0">
                <a:solidFill>
                  <a:schemeClr val="tx1">
                    <a:lumMod val="85000"/>
                    <a:lumOff val="15000"/>
                  </a:schemeClr>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7404CAD-77D6-446D-9A66-D58B8AE176BD}"/>
              </a:ext>
            </a:extLst>
          </p:cNvPr>
          <p:cNvSpPr>
            <a:spLocks noGrp="1"/>
          </p:cNvSpPr>
          <p:nvPr>
            <p:ph idx="1"/>
          </p:nvPr>
        </p:nvSpPr>
        <p:spPr>
          <a:xfrm>
            <a:off x="8776252" y="3856383"/>
            <a:ext cx="2577548" cy="21070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B8B61B44-10FA-428B-8BF8-C394F5615CF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3" name="Freeform: Shape 12">
            <a:extLst>
              <a:ext uri="{FF2B5EF4-FFF2-40B4-BE49-F238E27FC236}">
                <a16:creationId xmlns:a16="http://schemas.microsoft.com/office/drawing/2014/main" id="{29751C31-CBB5-46BC-BEF2-9804C8527D67}"/>
              </a:ext>
            </a:extLst>
          </p:cNvPr>
          <p:cNvSpPr/>
          <p:nvPr userDrawn="1"/>
        </p:nvSpPr>
        <p:spPr>
          <a:xfrm>
            <a:off x="8584635" y="713698"/>
            <a:ext cx="2879560" cy="5418000"/>
          </a:xfrm>
          <a:custGeom>
            <a:avLst/>
            <a:gdLst>
              <a:gd name="connsiteX0" fmla="*/ 0 w 2879560"/>
              <a:gd name="connsiteY0" fmla="*/ 0 h 5418000"/>
              <a:gd name="connsiteX1" fmla="*/ 179215 w 2879560"/>
              <a:gd name="connsiteY1" fmla="*/ 0 h 5418000"/>
              <a:gd name="connsiteX2" fmla="*/ 179215 w 2879560"/>
              <a:gd name="connsiteY2" fmla="*/ 366302 h 5418000"/>
              <a:gd name="connsiteX3" fmla="*/ 2700346 w 2879560"/>
              <a:gd name="connsiteY3" fmla="*/ 366302 h 5418000"/>
              <a:gd name="connsiteX4" fmla="*/ 2700346 w 2879560"/>
              <a:gd name="connsiteY4" fmla="*/ 0 h 5418000"/>
              <a:gd name="connsiteX5" fmla="*/ 2879560 w 2879560"/>
              <a:gd name="connsiteY5" fmla="*/ 0 h 5418000"/>
              <a:gd name="connsiteX6" fmla="*/ 2879560 w 2879560"/>
              <a:gd name="connsiteY6" fmla="*/ 5418000 h 5418000"/>
              <a:gd name="connsiteX7" fmla="*/ 0 w 2879560"/>
              <a:gd name="connsiteY7" fmla="*/ 5418000 h 5418000"/>
              <a:gd name="connsiteX0" fmla="*/ 2700346 w 2879560"/>
              <a:gd name="connsiteY0" fmla="*/ 366302 h 5418000"/>
              <a:gd name="connsiteX1" fmla="*/ 2700346 w 2879560"/>
              <a:gd name="connsiteY1" fmla="*/ 0 h 5418000"/>
              <a:gd name="connsiteX2" fmla="*/ 2879560 w 2879560"/>
              <a:gd name="connsiteY2" fmla="*/ 0 h 5418000"/>
              <a:gd name="connsiteX3" fmla="*/ 2879560 w 2879560"/>
              <a:gd name="connsiteY3" fmla="*/ 5418000 h 5418000"/>
              <a:gd name="connsiteX4" fmla="*/ 0 w 2879560"/>
              <a:gd name="connsiteY4" fmla="*/ 5418000 h 5418000"/>
              <a:gd name="connsiteX5" fmla="*/ 0 w 2879560"/>
              <a:gd name="connsiteY5" fmla="*/ 0 h 5418000"/>
              <a:gd name="connsiteX6" fmla="*/ 179215 w 2879560"/>
              <a:gd name="connsiteY6" fmla="*/ 0 h 5418000"/>
              <a:gd name="connsiteX7" fmla="*/ 179215 w 2879560"/>
              <a:gd name="connsiteY7" fmla="*/ 366302 h 5418000"/>
              <a:gd name="connsiteX8" fmla="*/ 2791786 w 2879560"/>
              <a:gd name="connsiteY8" fmla="*/ 457742 h 5418000"/>
              <a:gd name="connsiteX0" fmla="*/ 2700346 w 2879560"/>
              <a:gd name="connsiteY0" fmla="*/ 366302 h 5418000"/>
              <a:gd name="connsiteX1" fmla="*/ 2700346 w 2879560"/>
              <a:gd name="connsiteY1" fmla="*/ 0 h 5418000"/>
              <a:gd name="connsiteX2" fmla="*/ 2879560 w 2879560"/>
              <a:gd name="connsiteY2" fmla="*/ 0 h 5418000"/>
              <a:gd name="connsiteX3" fmla="*/ 2879560 w 2879560"/>
              <a:gd name="connsiteY3" fmla="*/ 5418000 h 5418000"/>
              <a:gd name="connsiteX4" fmla="*/ 0 w 2879560"/>
              <a:gd name="connsiteY4" fmla="*/ 5418000 h 5418000"/>
              <a:gd name="connsiteX5" fmla="*/ 0 w 2879560"/>
              <a:gd name="connsiteY5" fmla="*/ 0 h 5418000"/>
              <a:gd name="connsiteX6" fmla="*/ 179215 w 2879560"/>
              <a:gd name="connsiteY6" fmla="*/ 0 h 5418000"/>
              <a:gd name="connsiteX7" fmla="*/ 179215 w 2879560"/>
              <a:gd name="connsiteY7" fmla="*/ 366302 h 5418000"/>
              <a:gd name="connsiteX0" fmla="*/ 2700346 w 2879560"/>
              <a:gd name="connsiteY0" fmla="*/ 0 h 5418000"/>
              <a:gd name="connsiteX1" fmla="*/ 2879560 w 2879560"/>
              <a:gd name="connsiteY1" fmla="*/ 0 h 5418000"/>
              <a:gd name="connsiteX2" fmla="*/ 2879560 w 2879560"/>
              <a:gd name="connsiteY2" fmla="*/ 5418000 h 5418000"/>
              <a:gd name="connsiteX3" fmla="*/ 0 w 2879560"/>
              <a:gd name="connsiteY3" fmla="*/ 5418000 h 5418000"/>
              <a:gd name="connsiteX4" fmla="*/ 0 w 2879560"/>
              <a:gd name="connsiteY4" fmla="*/ 0 h 5418000"/>
              <a:gd name="connsiteX5" fmla="*/ 179215 w 2879560"/>
              <a:gd name="connsiteY5" fmla="*/ 0 h 5418000"/>
              <a:gd name="connsiteX6" fmla="*/ 179215 w 2879560"/>
              <a:gd name="connsiteY6" fmla="*/ 366302 h 5418000"/>
              <a:gd name="connsiteX0" fmla="*/ 2700346 w 2879560"/>
              <a:gd name="connsiteY0" fmla="*/ 0 h 5418000"/>
              <a:gd name="connsiteX1" fmla="*/ 2879560 w 2879560"/>
              <a:gd name="connsiteY1" fmla="*/ 0 h 5418000"/>
              <a:gd name="connsiteX2" fmla="*/ 2879560 w 2879560"/>
              <a:gd name="connsiteY2" fmla="*/ 5418000 h 5418000"/>
              <a:gd name="connsiteX3" fmla="*/ 0 w 2879560"/>
              <a:gd name="connsiteY3" fmla="*/ 5418000 h 5418000"/>
              <a:gd name="connsiteX4" fmla="*/ 0 w 2879560"/>
              <a:gd name="connsiteY4" fmla="*/ 0 h 5418000"/>
              <a:gd name="connsiteX5" fmla="*/ 179215 w 2879560"/>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9560" h="5418000">
                <a:moveTo>
                  <a:pt x="2700346" y="0"/>
                </a:moveTo>
                <a:lnTo>
                  <a:pt x="2879560" y="0"/>
                </a:lnTo>
                <a:lnTo>
                  <a:pt x="2879560" y="5418000"/>
                </a:lnTo>
                <a:lnTo>
                  <a:pt x="0" y="5418000"/>
                </a:lnTo>
                <a:lnTo>
                  <a:pt x="0" y="0"/>
                </a:lnTo>
                <a:lnTo>
                  <a:pt x="179215" y="0"/>
                </a:lnTo>
              </a:path>
            </a:pathLst>
          </a:custGeom>
          <a:noFill/>
          <a:ln>
            <a:solidFill>
              <a:schemeClr val="accent6"/>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7" name="Rectangle 16">
            <a:extLst>
              <a:ext uri="{FF2B5EF4-FFF2-40B4-BE49-F238E27FC236}">
                <a16:creationId xmlns:a16="http://schemas.microsoft.com/office/drawing/2014/main" id="{CB40DD56-3645-4CAC-A799-EB46A6AAC51E}"/>
              </a:ext>
            </a:extLst>
          </p:cNvPr>
          <p:cNvSpPr/>
          <p:nvPr userDrawn="1"/>
        </p:nvSpPr>
        <p:spPr>
          <a:xfrm>
            <a:off x="8918534" y="0"/>
            <a:ext cx="2211762"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8" name="Picture Placeholder 17">
            <a:extLst>
              <a:ext uri="{FF2B5EF4-FFF2-40B4-BE49-F238E27FC236}">
                <a16:creationId xmlns:a16="http://schemas.microsoft.com/office/drawing/2014/main" id="{FD7451B0-4AF9-40E1-AFCF-05D4F056CA65}"/>
              </a:ext>
            </a:extLst>
          </p:cNvPr>
          <p:cNvSpPr>
            <a:spLocks noGrp="1"/>
          </p:cNvSpPr>
          <p:nvPr>
            <p:ph type="pic" sz="quarter" idx="12" hasCustomPrompt="1"/>
          </p:nvPr>
        </p:nvSpPr>
        <p:spPr>
          <a:xfrm>
            <a:off x="720000" y="720000"/>
            <a:ext cx="7498800" cy="5382000"/>
          </a:xfrm>
        </p:spPr>
        <p:txBody>
          <a:bodyPr anchor="ctr"/>
          <a:lstStyle>
            <a:lvl1pPr marL="0" indent="0" algn="ctr">
              <a:buNone/>
              <a:defRPr i="1"/>
            </a:lvl1pPr>
          </a:lstStyle>
          <a:p>
            <a:r>
              <a:rPr lang="en-US" dirty="0"/>
              <a:t>Insert Your Picture Here</a:t>
            </a:r>
          </a:p>
        </p:txBody>
      </p:sp>
    </p:spTree>
    <p:extLst>
      <p:ext uri="{BB962C8B-B14F-4D97-AF65-F5344CB8AC3E}">
        <p14:creationId xmlns:p14="http://schemas.microsoft.com/office/powerpoint/2010/main" val="7062316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Image">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D493F5F-AC40-4F60-A0B1-577DF95C5348}"/>
              </a:ext>
            </a:extLst>
          </p:cNvPr>
          <p:cNvSpPr/>
          <p:nvPr userDrawn="1"/>
        </p:nvSpPr>
        <p:spPr>
          <a:xfrm>
            <a:off x="360000" y="360000"/>
            <a:ext cx="11473200" cy="613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7" name="Rectangle 16">
            <a:extLst>
              <a:ext uri="{FF2B5EF4-FFF2-40B4-BE49-F238E27FC236}">
                <a16:creationId xmlns:a16="http://schemas.microsoft.com/office/drawing/2014/main" id="{CB40DD56-3645-4CAC-A799-EB46A6AAC51E}"/>
              </a:ext>
            </a:extLst>
          </p:cNvPr>
          <p:cNvSpPr/>
          <p:nvPr userDrawn="1"/>
        </p:nvSpPr>
        <p:spPr>
          <a:xfrm>
            <a:off x="1080000" y="0"/>
            <a:ext cx="2520000" cy="2304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5" name="Rectangle 14">
            <a:extLst>
              <a:ext uri="{FF2B5EF4-FFF2-40B4-BE49-F238E27FC236}">
                <a16:creationId xmlns:a16="http://schemas.microsoft.com/office/drawing/2014/main" id="{391F11B5-8838-43F4-B445-480FB80FCC73}"/>
              </a:ext>
            </a:extLst>
          </p:cNvPr>
          <p:cNvSpPr/>
          <p:nvPr userDrawn="1"/>
        </p:nvSpPr>
        <p:spPr>
          <a:xfrm>
            <a:off x="1080000" y="5760000"/>
            <a:ext cx="2520000" cy="1098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86B54312-8F47-47A2-B516-8177B86706CC}"/>
              </a:ext>
            </a:extLst>
          </p:cNvPr>
          <p:cNvSpPr>
            <a:spLocks noGrp="1"/>
          </p:cNvSpPr>
          <p:nvPr>
            <p:ph type="title"/>
          </p:nvPr>
        </p:nvSpPr>
        <p:spPr>
          <a:xfrm>
            <a:off x="1172817" y="213691"/>
            <a:ext cx="2279373" cy="1858617"/>
          </a:xfrm>
        </p:spPr>
        <p:txBody>
          <a:bodyPr anchor="b">
            <a:normAutofit/>
          </a:bodyPr>
          <a:lstStyle>
            <a:lvl1pPr algn="ctr">
              <a:defRPr sz="3200" i="0">
                <a:solidFill>
                  <a:schemeClr val="bg1"/>
                </a:solidFill>
              </a:defRPr>
            </a:lvl1p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B8B61B44-10FA-428B-8BF8-C394F5615CF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8" name="Picture Placeholder 17">
            <a:extLst>
              <a:ext uri="{FF2B5EF4-FFF2-40B4-BE49-F238E27FC236}">
                <a16:creationId xmlns:a16="http://schemas.microsoft.com/office/drawing/2014/main" id="{FD7451B0-4AF9-40E1-AFCF-05D4F056CA65}"/>
              </a:ext>
            </a:extLst>
          </p:cNvPr>
          <p:cNvSpPr>
            <a:spLocks noGrp="1"/>
          </p:cNvSpPr>
          <p:nvPr>
            <p:ph type="pic" sz="quarter" idx="12" hasCustomPrompt="1"/>
          </p:nvPr>
        </p:nvSpPr>
        <p:spPr>
          <a:xfrm>
            <a:off x="1080000" y="2304000"/>
            <a:ext cx="2520000" cy="3454357"/>
          </a:xfrm>
        </p:spPr>
        <p:txBody>
          <a:bodyPr anchor="ctr"/>
          <a:lstStyle>
            <a:lvl1pPr marL="0" indent="0" algn="ctr">
              <a:buNone/>
              <a:defRPr i="1">
                <a:solidFill>
                  <a:schemeClr val="bg1"/>
                </a:solidFill>
              </a:defRPr>
            </a:lvl1pPr>
          </a:lstStyle>
          <a:p>
            <a:r>
              <a:rPr lang="en-US" dirty="0"/>
              <a:t>Insert Your Picture Here</a:t>
            </a:r>
          </a:p>
        </p:txBody>
      </p:sp>
      <p:sp>
        <p:nvSpPr>
          <p:cNvPr id="6" name="Text Placeholder 5">
            <a:extLst>
              <a:ext uri="{FF2B5EF4-FFF2-40B4-BE49-F238E27FC236}">
                <a16:creationId xmlns:a16="http://schemas.microsoft.com/office/drawing/2014/main" id="{0CE2A558-A752-4F84-96CD-9C73D34C3EB7}"/>
              </a:ext>
            </a:extLst>
          </p:cNvPr>
          <p:cNvSpPr>
            <a:spLocks noGrp="1"/>
          </p:cNvSpPr>
          <p:nvPr>
            <p:ph type="body" sz="quarter" idx="13" hasCustomPrompt="1"/>
          </p:nvPr>
        </p:nvSpPr>
        <p:spPr>
          <a:xfrm>
            <a:off x="4373563" y="2674144"/>
            <a:ext cx="6529387" cy="1509713"/>
          </a:xfrm>
        </p:spPr>
        <p:txBody>
          <a:bodyPr anchor="ctr">
            <a:normAutofit/>
          </a:bodyPr>
          <a:lstStyle>
            <a:lvl1pPr marL="0" indent="0" algn="ctr">
              <a:buNone/>
              <a:defRPr sz="3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Write something memorable…</a:t>
            </a:r>
          </a:p>
        </p:txBody>
      </p:sp>
      <p:sp>
        <p:nvSpPr>
          <p:cNvPr id="16" name="Rectangle 15">
            <a:extLst>
              <a:ext uri="{FF2B5EF4-FFF2-40B4-BE49-F238E27FC236}">
                <a16:creationId xmlns:a16="http://schemas.microsoft.com/office/drawing/2014/main" id="{B71E4597-9A31-4A37-A907-D3F61EB7F82E}"/>
              </a:ext>
            </a:extLst>
          </p:cNvPr>
          <p:cNvSpPr/>
          <p:nvPr userDrawn="1"/>
        </p:nvSpPr>
        <p:spPr>
          <a:xfrm flipH="1">
            <a:off x="10768500" y="5395300"/>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1" name="Freeform: Shape 20">
            <a:extLst>
              <a:ext uri="{FF2B5EF4-FFF2-40B4-BE49-F238E27FC236}">
                <a16:creationId xmlns:a16="http://schemas.microsoft.com/office/drawing/2014/main" id="{BC246D3C-862F-4C73-8928-347E381A9763}"/>
              </a:ext>
            </a:extLst>
          </p:cNvPr>
          <p:cNvSpPr/>
          <p:nvPr userDrawn="1"/>
        </p:nvSpPr>
        <p:spPr>
          <a:xfrm>
            <a:off x="704386" y="713698"/>
            <a:ext cx="10767616" cy="5418000"/>
          </a:xfrm>
          <a:custGeom>
            <a:avLst/>
            <a:gdLst>
              <a:gd name="connsiteX0" fmla="*/ 0 w 10783231"/>
              <a:gd name="connsiteY0" fmla="*/ 0 h 5418000"/>
              <a:gd name="connsiteX1" fmla="*/ 97696 w 10783231"/>
              <a:gd name="connsiteY1" fmla="*/ 0 h 5418000"/>
              <a:gd name="connsiteX2" fmla="*/ 97696 w 10783231"/>
              <a:gd name="connsiteY2" fmla="*/ 1578240 h 5418000"/>
              <a:gd name="connsiteX3" fmla="*/ 3148264 w 10783231"/>
              <a:gd name="connsiteY3" fmla="*/ 1578240 h 5418000"/>
              <a:gd name="connsiteX4" fmla="*/ 3148264 w 10783231"/>
              <a:gd name="connsiteY4" fmla="*/ 0 h 5418000"/>
              <a:gd name="connsiteX5" fmla="*/ 10783231 w 10783231"/>
              <a:gd name="connsiteY5" fmla="*/ 0 h 5418000"/>
              <a:gd name="connsiteX6" fmla="*/ 10783231 w 10783231"/>
              <a:gd name="connsiteY6" fmla="*/ 5418000 h 5418000"/>
              <a:gd name="connsiteX7" fmla="*/ 0 w 10783231"/>
              <a:gd name="connsiteY7" fmla="*/ 5418000 h 5418000"/>
              <a:gd name="connsiteX0" fmla="*/ 3148264 w 10783231"/>
              <a:gd name="connsiteY0" fmla="*/ 1578240 h 5418000"/>
              <a:gd name="connsiteX1" fmla="*/ 3148264 w 10783231"/>
              <a:gd name="connsiteY1" fmla="*/ 0 h 5418000"/>
              <a:gd name="connsiteX2" fmla="*/ 10783231 w 10783231"/>
              <a:gd name="connsiteY2" fmla="*/ 0 h 5418000"/>
              <a:gd name="connsiteX3" fmla="*/ 10783231 w 10783231"/>
              <a:gd name="connsiteY3" fmla="*/ 5418000 h 5418000"/>
              <a:gd name="connsiteX4" fmla="*/ 0 w 10783231"/>
              <a:gd name="connsiteY4" fmla="*/ 5418000 h 5418000"/>
              <a:gd name="connsiteX5" fmla="*/ 0 w 10783231"/>
              <a:gd name="connsiteY5" fmla="*/ 0 h 5418000"/>
              <a:gd name="connsiteX6" fmla="*/ 97696 w 10783231"/>
              <a:gd name="connsiteY6" fmla="*/ 0 h 5418000"/>
              <a:gd name="connsiteX7" fmla="*/ 97696 w 10783231"/>
              <a:gd name="connsiteY7" fmla="*/ 1578240 h 5418000"/>
              <a:gd name="connsiteX8" fmla="*/ 3239704 w 10783231"/>
              <a:gd name="connsiteY8" fmla="*/ 1669680 h 5418000"/>
              <a:gd name="connsiteX0" fmla="*/ 3148264 w 10783231"/>
              <a:gd name="connsiteY0" fmla="*/ 1578240 h 5418000"/>
              <a:gd name="connsiteX1" fmla="*/ 3148264 w 10783231"/>
              <a:gd name="connsiteY1" fmla="*/ 0 h 5418000"/>
              <a:gd name="connsiteX2" fmla="*/ 10783231 w 10783231"/>
              <a:gd name="connsiteY2" fmla="*/ 0 h 5418000"/>
              <a:gd name="connsiteX3" fmla="*/ 10783231 w 10783231"/>
              <a:gd name="connsiteY3" fmla="*/ 5418000 h 5418000"/>
              <a:gd name="connsiteX4" fmla="*/ 0 w 10783231"/>
              <a:gd name="connsiteY4" fmla="*/ 5418000 h 5418000"/>
              <a:gd name="connsiteX5" fmla="*/ 0 w 10783231"/>
              <a:gd name="connsiteY5" fmla="*/ 0 h 5418000"/>
              <a:gd name="connsiteX6" fmla="*/ 97696 w 10783231"/>
              <a:gd name="connsiteY6" fmla="*/ 0 h 5418000"/>
              <a:gd name="connsiteX7" fmla="*/ 97696 w 10783231"/>
              <a:gd name="connsiteY7" fmla="*/ 157824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 name="connsiteX5" fmla="*/ 97696 w 10783231"/>
              <a:gd name="connsiteY5" fmla="*/ 0 h 5418000"/>
              <a:gd name="connsiteX6" fmla="*/ 97696 w 10783231"/>
              <a:gd name="connsiteY6" fmla="*/ 157824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 name="connsiteX5" fmla="*/ 97696 w 10783231"/>
              <a:gd name="connsiteY5" fmla="*/ 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231" h="5418000">
                <a:moveTo>
                  <a:pt x="3148264" y="0"/>
                </a:moveTo>
                <a:lnTo>
                  <a:pt x="10783231" y="0"/>
                </a:lnTo>
                <a:lnTo>
                  <a:pt x="10783231" y="5418000"/>
                </a:lnTo>
                <a:lnTo>
                  <a:pt x="0" y="5418000"/>
                </a:lnTo>
                <a:lnTo>
                  <a:pt x="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32040626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Quote with Image and Author Nam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86114-9098-435A-92ED-EB5C60A8594F}"/>
              </a:ext>
            </a:extLst>
          </p:cNvPr>
          <p:cNvSpPr/>
          <p:nvPr userDrawn="1"/>
        </p:nvSpPr>
        <p:spPr>
          <a:xfrm>
            <a:off x="360000" y="360000"/>
            <a:ext cx="11473200" cy="613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9" name="Picture Placeholder 18">
            <a:extLst>
              <a:ext uri="{FF2B5EF4-FFF2-40B4-BE49-F238E27FC236}">
                <a16:creationId xmlns:a16="http://schemas.microsoft.com/office/drawing/2014/main" id="{99A351EC-2A75-45E3-AAA9-061FE77125E4}"/>
              </a:ext>
            </a:extLst>
          </p:cNvPr>
          <p:cNvSpPr>
            <a:spLocks noGrp="1"/>
          </p:cNvSpPr>
          <p:nvPr>
            <p:ph type="pic" sz="quarter" idx="12" hasCustomPrompt="1"/>
          </p:nvPr>
        </p:nvSpPr>
        <p:spPr>
          <a:xfrm>
            <a:off x="720000" y="720000"/>
            <a:ext cx="10753200" cy="5382000"/>
          </a:xfrm>
          <a:custGeom>
            <a:avLst/>
            <a:gdLst>
              <a:gd name="connsiteX0" fmla="*/ 7752000 w 10753200"/>
              <a:gd name="connsiteY0" fmla="*/ 0 h 5382000"/>
              <a:gd name="connsiteX1" fmla="*/ 10753200 w 10753200"/>
              <a:gd name="connsiteY1" fmla="*/ 0 h 5382000"/>
              <a:gd name="connsiteX2" fmla="*/ 10753200 w 10753200"/>
              <a:gd name="connsiteY2" fmla="*/ 5382000 h 5382000"/>
              <a:gd name="connsiteX3" fmla="*/ 7752000 w 10753200"/>
              <a:gd name="connsiteY3" fmla="*/ 5382000 h 5382000"/>
              <a:gd name="connsiteX4" fmla="*/ 0 w 10753200"/>
              <a:gd name="connsiteY4" fmla="*/ 0 h 5382000"/>
              <a:gd name="connsiteX5" fmla="*/ 3000000 w 10753200"/>
              <a:gd name="connsiteY5" fmla="*/ 0 h 5382000"/>
              <a:gd name="connsiteX6" fmla="*/ 3000000 w 10753200"/>
              <a:gd name="connsiteY6" fmla="*/ 5382000 h 5382000"/>
              <a:gd name="connsiteX7" fmla="*/ 0 w 10753200"/>
              <a:gd name="connsiteY7" fmla="*/ 538200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200" h="5382000">
                <a:moveTo>
                  <a:pt x="7752000" y="0"/>
                </a:moveTo>
                <a:lnTo>
                  <a:pt x="10753200" y="0"/>
                </a:lnTo>
                <a:lnTo>
                  <a:pt x="10753200" y="5382000"/>
                </a:lnTo>
                <a:lnTo>
                  <a:pt x="7752000" y="5382000"/>
                </a:lnTo>
                <a:close/>
                <a:moveTo>
                  <a:pt x="0" y="0"/>
                </a:moveTo>
                <a:lnTo>
                  <a:pt x="3000000" y="0"/>
                </a:lnTo>
                <a:lnTo>
                  <a:pt x="3000000" y="5382000"/>
                </a:lnTo>
                <a:lnTo>
                  <a:pt x="0" y="5382000"/>
                </a:lnTo>
                <a:close/>
              </a:path>
            </a:pathLst>
          </a:custGeom>
        </p:spPr>
        <p:txBody>
          <a:bodyPr wrap="square" lIns="360000" anchor="ctr">
            <a:noAutofit/>
          </a:bodyPr>
          <a:lstStyle>
            <a:lvl1pPr marL="0" indent="0" algn="l">
              <a:buNone/>
              <a:defRPr sz="1800" i="1"/>
            </a:lvl1pPr>
          </a:lstStyle>
          <a:p>
            <a:r>
              <a:rPr lang="en-US" dirty="0"/>
              <a:t>Insert Your Picture Here</a:t>
            </a:r>
          </a:p>
        </p:txBody>
      </p:sp>
      <p:sp>
        <p:nvSpPr>
          <p:cNvPr id="12" name="Rectangle 11">
            <a:extLst>
              <a:ext uri="{FF2B5EF4-FFF2-40B4-BE49-F238E27FC236}">
                <a16:creationId xmlns:a16="http://schemas.microsoft.com/office/drawing/2014/main" id="{623677EC-F535-460C-B8F2-2DE379673467}"/>
              </a:ext>
            </a:extLst>
          </p:cNvPr>
          <p:cNvSpPr/>
          <p:nvPr/>
        </p:nvSpPr>
        <p:spPr>
          <a:xfrm>
            <a:off x="3720000" y="359999"/>
            <a:ext cx="4752000"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3" name="Rectangle 12">
            <a:extLst>
              <a:ext uri="{FF2B5EF4-FFF2-40B4-BE49-F238E27FC236}">
                <a16:creationId xmlns:a16="http://schemas.microsoft.com/office/drawing/2014/main" id="{33C0D9D9-BD9E-4496-B006-48F8564772EA}"/>
              </a:ext>
            </a:extLst>
          </p:cNvPr>
          <p:cNvSpPr/>
          <p:nvPr/>
        </p:nvSpPr>
        <p:spPr>
          <a:xfrm>
            <a:off x="4080000" y="711624"/>
            <a:ext cx="4032000" cy="538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Rectangle 13">
            <a:extLst>
              <a:ext uri="{FF2B5EF4-FFF2-40B4-BE49-F238E27FC236}">
                <a16:creationId xmlns:a16="http://schemas.microsoft.com/office/drawing/2014/main" id="{27B97580-930D-4D78-B1CF-B3362065422C}"/>
              </a:ext>
            </a:extLst>
          </p:cNvPr>
          <p:cNvSpPr/>
          <p:nvPr/>
        </p:nvSpPr>
        <p:spPr>
          <a:xfrm flipH="1">
            <a:off x="11475311" y="360000"/>
            <a:ext cx="357889" cy="35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9C9B2250-3DBA-4931-BA35-E001AF48DACB}"/>
              </a:ext>
            </a:extLst>
          </p:cNvPr>
          <p:cNvSpPr/>
          <p:nvPr/>
        </p:nvSpPr>
        <p:spPr>
          <a:xfrm>
            <a:off x="5735688" y="5778000"/>
            <a:ext cx="720624"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C4C4AC3B-AEEF-47EF-9226-CF64AC78260D}"/>
              </a:ext>
            </a:extLst>
          </p:cNvPr>
          <p:cNvSpPr>
            <a:spLocks noGrp="1"/>
          </p:cNvSpPr>
          <p:nvPr userDrawn="1">
            <p:ph type="ctrTitle"/>
          </p:nvPr>
        </p:nvSpPr>
        <p:spPr>
          <a:xfrm>
            <a:off x="4512000" y="924339"/>
            <a:ext cx="3168000" cy="3505580"/>
          </a:xfrm>
        </p:spPr>
        <p:txBody>
          <a:bodyPr lIns="0" tIns="0" rIns="0" bIns="0" anchor="b">
            <a:normAutofit/>
          </a:bodyPr>
          <a:lstStyle>
            <a:lvl1pPr algn="ctr">
              <a:lnSpc>
                <a:spcPct val="80000"/>
              </a:lnSpc>
              <a:defRPr sz="4000" i="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BF959-E47C-478B-BD16-0D4D033531B8}"/>
              </a:ext>
            </a:extLst>
          </p:cNvPr>
          <p:cNvSpPr>
            <a:spLocks noGrp="1"/>
          </p:cNvSpPr>
          <p:nvPr userDrawn="1">
            <p:ph type="subTitle" idx="1"/>
          </p:nvPr>
        </p:nvSpPr>
        <p:spPr>
          <a:xfrm>
            <a:off x="4512000" y="5166704"/>
            <a:ext cx="3168000" cy="766957"/>
          </a:xfrm>
        </p:spPr>
        <p:txBody>
          <a:bodyPr lIns="0" tIns="0" rIns="0" bIns="0">
            <a:normAutofit/>
          </a:bodyPr>
          <a:lstStyle>
            <a:lvl1pPr marL="0" indent="0" algn="ctr">
              <a:buNone/>
              <a:defRPr sz="20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7">
            <a:extLst>
              <a:ext uri="{FF2B5EF4-FFF2-40B4-BE49-F238E27FC236}">
                <a16:creationId xmlns:a16="http://schemas.microsoft.com/office/drawing/2014/main" id="{0A85E8A1-43CB-4B51-9B45-2010B5833B02}"/>
              </a:ext>
            </a:extLst>
          </p:cNvPr>
          <p:cNvSpPr>
            <a:spLocks noGrp="1"/>
          </p:cNvSpPr>
          <p:nvPr userDrawn="1">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A3758FB8-19A9-47B1-8D16-FC78E7E2D1ED}"/>
              </a:ext>
            </a:extLst>
          </p:cNvPr>
          <p:cNvSpPr>
            <a:spLocks noGrp="1"/>
          </p:cNvSpPr>
          <p:nvPr userDrawn="1">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Tree>
    <p:extLst>
      <p:ext uri="{BB962C8B-B14F-4D97-AF65-F5344CB8AC3E}">
        <p14:creationId xmlns:p14="http://schemas.microsoft.com/office/powerpoint/2010/main" val="8256840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029B8-590B-4709-B45D-CCE1274F1218}"/>
              </a:ext>
            </a:extLst>
          </p:cNvPr>
          <p:cNvSpPr>
            <a:spLocks noGrp="1"/>
          </p:cNvSpPr>
          <p:nvPr>
            <p:ph type="title"/>
          </p:nvPr>
        </p:nvSpPr>
        <p:spPr>
          <a:xfrm>
            <a:off x="831850" y="9858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F7C8399-AFEE-4A79-9D20-853B44756384}"/>
              </a:ext>
            </a:extLst>
          </p:cNvPr>
          <p:cNvSpPr>
            <a:spLocks noGrp="1"/>
          </p:cNvSpPr>
          <p:nvPr>
            <p:ph type="body" idx="1"/>
          </p:nvPr>
        </p:nvSpPr>
        <p:spPr>
          <a:xfrm>
            <a:off x="831850" y="40052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Footer Placeholder 6">
            <a:extLst>
              <a:ext uri="{FF2B5EF4-FFF2-40B4-BE49-F238E27FC236}">
                <a16:creationId xmlns:a16="http://schemas.microsoft.com/office/drawing/2014/main" id="{29960140-2A2E-4503-8278-0345FDE3198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8" name="Slide Number Placeholder 7">
            <a:extLst>
              <a:ext uri="{FF2B5EF4-FFF2-40B4-BE49-F238E27FC236}">
                <a16:creationId xmlns:a16="http://schemas.microsoft.com/office/drawing/2014/main" id="{C5D2181E-D15A-4350-A32F-D47DCEDEF43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Rectangle 8">
            <a:extLst>
              <a:ext uri="{FF2B5EF4-FFF2-40B4-BE49-F238E27FC236}">
                <a16:creationId xmlns:a16="http://schemas.microsoft.com/office/drawing/2014/main" id="{637DDFAA-3A73-4B3E-B81D-B1D2C1818390}"/>
              </a:ext>
            </a:extLst>
          </p:cNvPr>
          <p:cNvSpPr/>
          <p:nvPr userDrawn="1"/>
        </p:nvSpPr>
        <p:spPr>
          <a:xfrm>
            <a:off x="5735687" y="5778000"/>
            <a:ext cx="720625" cy="1080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0" name="Rectangle 9">
            <a:extLst>
              <a:ext uri="{FF2B5EF4-FFF2-40B4-BE49-F238E27FC236}">
                <a16:creationId xmlns:a16="http://schemas.microsoft.com/office/drawing/2014/main" id="{909C2B09-A978-456B-A8F2-C766DA7A81D8}"/>
              </a:ext>
            </a:extLst>
          </p:cNvPr>
          <p:cNvSpPr/>
          <p:nvPr userDrawn="1"/>
        </p:nvSpPr>
        <p:spPr>
          <a:xfrm>
            <a:off x="5735688" y="0"/>
            <a:ext cx="720624"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35635391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87E81-20CC-4C8C-BB1D-A38B4DAD5A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07CDCC-7A8F-411F-AD9C-3B24B05832F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533D20-35D1-490A-BD78-47D062FBEC6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416B6B5F-82CD-40A1-8FD6-717BF4D105F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42A430C2-A8FB-4210-A7D3-AB7A97B87D4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Tree>
    <p:extLst>
      <p:ext uri="{BB962C8B-B14F-4D97-AF65-F5344CB8AC3E}">
        <p14:creationId xmlns:p14="http://schemas.microsoft.com/office/powerpoint/2010/main" val="13012326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0D959E-3051-49C8-AC81-F2B64A84FFA5}"/>
              </a:ext>
            </a:extLst>
          </p:cNvPr>
          <p:cNvSpPr>
            <a:spLocks noGrp="1"/>
          </p:cNvSpPr>
          <p:nvPr>
            <p:ph type="body" idx="1"/>
          </p:nvPr>
        </p:nvSpPr>
        <p:spPr>
          <a:xfrm>
            <a:off x="839788" y="1737873"/>
            <a:ext cx="5157787" cy="7672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9537F1-D747-4E81-81B9-B5716EA59D1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944379-270F-4361-94CB-AD13F914E9ED}"/>
              </a:ext>
            </a:extLst>
          </p:cNvPr>
          <p:cNvSpPr>
            <a:spLocks noGrp="1"/>
          </p:cNvSpPr>
          <p:nvPr>
            <p:ph type="body" sz="quarter" idx="3"/>
          </p:nvPr>
        </p:nvSpPr>
        <p:spPr>
          <a:xfrm>
            <a:off x="6172200" y="1737873"/>
            <a:ext cx="5183188" cy="7672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D0ECA14-4888-4C66-A15F-6B781D07415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90623264-E0F5-4AB3-B974-14E2E3B66D0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1" name="Slide Number Placeholder 10">
            <a:extLst>
              <a:ext uri="{FF2B5EF4-FFF2-40B4-BE49-F238E27FC236}">
                <a16:creationId xmlns:a16="http://schemas.microsoft.com/office/drawing/2014/main" id="{70C66A2F-89F8-40C6-8391-D53AEF0DF72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2" name="Title 11">
            <a:extLst>
              <a:ext uri="{FF2B5EF4-FFF2-40B4-BE49-F238E27FC236}">
                <a16:creationId xmlns:a16="http://schemas.microsoft.com/office/drawing/2014/main" id="{71072358-6CE0-4D6C-9CE9-35BFA6D1C83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3128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4096F10-4648-48FC-B20E-41DB833A838F}"/>
              </a:ext>
            </a:extLst>
          </p:cNvPr>
          <p:cNvSpPr/>
          <p:nvPr userDrawn="1"/>
        </p:nvSpPr>
        <p:spPr>
          <a:xfrm>
            <a:off x="360000" y="360000"/>
            <a:ext cx="11473200"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Rectangle 13">
            <a:extLst>
              <a:ext uri="{FF2B5EF4-FFF2-40B4-BE49-F238E27FC236}">
                <a16:creationId xmlns:a16="http://schemas.microsoft.com/office/drawing/2014/main" id="{75C63F9B-C252-4EF8-A01A-4BA6640780A5}"/>
              </a:ext>
            </a:extLst>
          </p:cNvPr>
          <p:cNvSpPr/>
          <p:nvPr userDrawn="1"/>
        </p:nvSpPr>
        <p:spPr>
          <a:xfrm>
            <a:off x="4065847" y="0"/>
            <a:ext cx="4060307" cy="1836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1ADF43FB-5D85-4CAC-94B0-3E2C9D518297}"/>
              </a:ext>
            </a:extLst>
          </p:cNvPr>
          <p:cNvSpPr/>
          <p:nvPr userDrawn="1"/>
        </p:nvSpPr>
        <p:spPr>
          <a:xfrm>
            <a:off x="4250406" y="5778000"/>
            <a:ext cx="3691188"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4104860" y="360000"/>
            <a:ext cx="4015409" cy="1330688"/>
          </a:xfrm>
        </p:spPr>
        <p:txBody>
          <a:bodyPr anchor="b"/>
          <a:lstStyle>
            <a:lvl1pPr algn="ctr">
              <a:defRPr i="0">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3" name="Freeform: Shape 12">
            <a:extLst>
              <a:ext uri="{FF2B5EF4-FFF2-40B4-BE49-F238E27FC236}">
                <a16:creationId xmlns:a16="http://schemas.microsoft.com/office/drawing/2014/main" id="{C9052014-F3D5-4680-A8B9-D47134B2BB0F}"/>
              </a:ext>
            </a:extLst>
          </p:cNvPr>
          <p:cNvSpPr/>
          <p:nvPr userDrawn="1"/>
        </p:nvSpPr>
        <p:spPr>
          <a:xfrm>
            <a:off x="720000" y="720000"/>
            <a:ext cx="10753200" cy="5382000"/>
          </a:xfrm>
          <a:custGeom>
            <a:avLst/>
            <a:gdLst>
              <a:gd name="connsiteX0" fmla="*/ 0 w 10753200"/>
              <a:gd name="connsiteY0" fmla="*/ 0 h 5382000"/>
              <a:gd name="connsiteX1" fmla="*/ 2946000 w 10753200"/>
              <a:gd name="connsiteY1" fmla="*/ 0 h 5382000"/>
              <a:gd name="connsiteX2" fmla="*/ 2946000 w 10753200"/>
              <a:gd name="connsiteY2" fmla="*/ 745624 h 5382000"/>
              <a:gd name="connsiteX3" fmla="*/ 7806000 w 10753200"/>
              <a:gd name="connsiteY3" fmla="*/ 745624 h 5382000"/>
              <a:gd name="connsiteX4" fmla="*/ 7806000 w 10753200"/>
              <a:gd name="connsiteY4" fmla="*/ 0 h 5382000"/>
              <a:gd name="connsiteX5" fmla="*/ 10753200 w 10753200"/>
              <a:gd name="connsiteY5" fmla="*/ 0 h 5382000"/>
              <a:gd name="connsiteX6" fmla="*/ 10753200 w 10753200"/>
              <a:gd name="connsiteY6" fmla="*/ 5382000 h 5382000"/>
              <a:gd name="connsiteX7" fmla="*/ 0 w 10753200"/>
              <a:gd name="connsiteY7" fmla="*/ 5382000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8" fmla="*/ 7897440 w 10753200"/>
              <a:gd name="connsiteY8" fmla="*/ 837064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 name="connsiteX6" fmla="*/ 2946000 w 10753200"/>
              <a:gd name="connsiteY6"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200" h="5382000">
                <a:moveTo>
                  <a:pt x="7806000" y="0"/>
                </a:moveTo>
                <a:lnTo>
                  <a:pt x="10753200" y="0"/>
                </a:lnTo>
                <a:lnTo>
                  <a:pt x="10753200" y="5382000"/>
                </a:lnTo>
                <a:lnTo>
                  <a:pt x="0" y="5382000"/>
                </a:lnTo>
                <a:lnTo>
                  <a:pt x="0" y="0"/>
                </a:lnTo>
                <a:lnTo>
                  <a:pt x="294600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26342005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Top Ligh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4096F10-4648-48FC-B20E-41DB833A838F}"/>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Rectangle 13">
            <a:extLst>
              <a:ext uri="{FF2B5EF4-FFF2-40B4-BE49-F238E27FC236}">
                <a16:creationId xmlns:a16="http://schemas.microsoft.com/office/drawing/2014/main" id="{75C63F9B-C252-4EF8-A01A-4BA6640780A5}"/>
              </a:ext>
            </a:extLst>
          </p:cNvPr>
          <p:cNvSpPr/>
          <p:nvPr userDrawn="1"/>
        </p:nvSpPr>
        <p:spPr>
          <a:xfrm>
            <a:off x="4065847" y="0"/>
            <a:ext cx="4060307" cy="1836000"/>
          </a:xfrm>
          <a:prstGeom prst="rect">
            <a:avLst/>
          </a:prstGeom>
          <a:solidFill>
            <a:schemeClr val="accent5">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1ADF43FB-5D85-4CAC-94B0-3E2C9D518297}"/>
              </a:ext>
            </a:extLst>
          </p:cNvPr>
          <p:cNvSpPr/>
          <p:nvPr userDrawn="1"/>
        </p:nvSpPr>
        <p:spPr>
          <a:xfrm>
            <a:off x="4250406" y="5778000"/>
            <a:ext cx="3691188" cy="1080000"/>
          </a:xfrm>
          <a:prstGeom prst="rect">
            <a:avLst/>
          </a:prstGeom>
          <a:solidFill>
            <a:schemeClr val="accent5">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4104860" y="360000"/>
            <a:ext cx="4015409" cy="1330688"/>
          </a:xfrm>
        </p:spPr>
        <p:txBody>
          <a:bodyPr anchor="b"/>
          <a:lstStyle>
            <a:lvl1pPr algn="ctr">
              <a:defRPr i="0">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3" name="Freeform: Shape 12">
            <a:extLst>
              <a:ext uri="{FF2B5EF4-FFF2-40B4-BE49-F238E27FC236}">
                <a16:creationId xmlns:a16="http://schemas.microsoft.com/office/drawing/2014/main" id="{C9052014-F3D5-4680-A8B9-D47134B2BB0F}"/>
              </a:ext>
            </a:extLst>
          </p:cNvPr>
          <p:cNvSpPr/>
          <p:nvPr userDrawn="1"/>
        </p:nvSpPr>
        <p:spPr>
          <a:xfrm>
            <a:off x="720000" y="720000"/>
            <a:ext cx="10753200" cy="5382000"/>
          </a:xfrm>
          <a:custGeom>
            <a:avLst/>
            <a:gdLst>
              <a:gd name="connsiteX0" fmla="*/ 0 w 10753200"/>
              <a:gd name="connsiteY0" fmla="*/ 0 h 5382000"/>
              <a:gd name="connsiteX1" fmla="*/ 2946000 w 10753200"/>
              <a:gd name="connsiteY1" fmla="*/ 0 h 5382000"/>
              <a:gd name="connsiteX2" fmla="*/ 2946000 w 10753200"/>
              <a:gd name="connsiteY2" fmla="*/ 745624 h 5382000"/>
              <a:gd name="connsiteX3" fmla="*/ 7806000 w 10753200"/>
              <a:gd name="connsiteY3" fmla="*/ 745624 h 5382000"/>
              <a:gd name="connsiteX4" fmla="*/ 7806000 w 10753200"/>
              <a:gd name="connsiteY4" fmla="*/ 0 h 5382000"/>
              <a:gd name="connsiteX5" fmla="*/ 10753200 w 10753200"/>
              <a:gd name="connsiteY5" fmla="*/ 0 h 5382000"/>
              <a:gd name="connsiteX6" fmla="*/ 10753200 w 10753200"/>
              <a:gd name="connsiteY6" fmla="*/ 5382000 h 5382000"/>
              <a:gd name="connsiteX7" fmla="*/ 0 w 10753200"/>
              <a:gd name="connsiteY7" fmla="*/ 5382000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8" fmla="*/ 7897440 w 10753200"/>
              <a:gd name="connsiteY8" fmla="*/ 837064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 name="connsiteX6" fmla="*/ 2946000 w 10753200"/>
              <a:gd name="connsiteY6"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200" h="5382000">
                <a:moveTo>
                  <a:pt x="7806000" y="0"/>
                </a:moveTo>
                <a:lnTo>
                  <a:pt x="10753200" y="0"/>
                </a:lnTo>
                <a:lnTo>
                  <a:pt x="10753200" y="5382000"/>
                </a:lnTo>
                <a:lnTo>
                  <a:pt x="0" y="5382000"/>
                </a:lnTo>
                <a:lnTo>
                  <a:pt x="0" y="0"/>
                </a:lnTo>
                <a:lnTo>
                  <a:pt x="2946000" y="0"/>
                </a:lnTo>
              </a:path>
            </a:pathLst>
          </a:custGeom>
          <a:noFill/>
          <a:ln>
            <a:solidFill>
              <a:schemeClr val="accent3"/>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3335243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3ADF8-C269-5D42-A626-BE35303B98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E7CE01-A53E-894C-9672-25D8CB7D5F89}"/>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C128E13-F6CA-9A4F-A3DD-2CEB2ED95E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F3F3F">
                  <a:tint val="75000"/>
                </a:srgbClr>
              </a:solidFill>
              <a:effectLst/>
              <a:uLnTx/>
              <a:uFillTx/>
              <a:latin typeface="Gill Sans Nova Light"/>
              <a:ea typeface="+mn-ea"/>
              <a:cs typeface="+mn-cs"/>
            </a:endParaRPr>
          </a:p>
        </p:txBody>
      </p:sp>
    </p:spTree>
    <p:extLst>
      <p:ext uri="{BB962C8B-B14F-4D97-AF65-F5344CB8AC3E}">
        <p14:creationId xmlns:p14="http://schemas.microsoft.com/office/powerpoint/2010/main" val="25276270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Only" preserve="1">
  <p:cSld name="Title Only Left Light">
    <p:bg>
      <p:bgPr>
        <a:solidFill>
          <a:schemeClr val="accent6">
            <a:lumMod val="5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07A34A-1BB3-4673-8E88-53D27CCD8A14}"/>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1ADF43FB-5D85-4CAC-94B0-3E2C9D518297}"/>
              </a:ext>
            </a:extLst>
          </p:cNvPr>
          <p:cNvSpPr/>
          <p:nvPr userDrawn="1"/>
        </p:nvSpPr>
        <p:spPr>
          <a:xfrm>
            <a:off x="0" y="2385000"/>
            <a:ext cx="72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1003851" y="2453081"/>
            <a:ext cx="4015409" cy="1330688"/>
          </a:xfrm>
        </p:spPr>
        <p:txBody>
          <a:bodyPr anchor="b"/>
          <a:lstStyle>
            <a:lvl1pPr algn="ctr">
              <a:defRPr i="0">
                <a:solidFill>
                  <a:schemeClr val="accent3">
                    <a:lumMod val="75000"/>
                  </a:schemeClr>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1" name="Rectangle 10">
            <a:extLst>
              <a:ext uri="{FF2B5EF4-FFF2-40B4-BE49-F238E27FC236}">
                <a16:creationId xmlns:a16="http://schemas.microsoft.com/office/drawing/2014/main" id="{500DE010-77BA-4E35-97A1-A032049D87CB}"/>
              </a:ext>
            </a:extLst>
          </p:cNvPr>
          <p:cNvSpPr/>
          <p:nvPr userDrawn="1"/>
        </p:nvSpPr>
        <p:spPr>
          <a:xfrm>
            <a:off x="11112000" y="2385000"/>
            <a:ext cx="108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7" name="Freeform: Shape 16">
            <a:extLst>
              <a:ext uri="{FF2B5EF4-FFF2-40B4-BE49-F238E27FC236}">
                <a16:creationId xmlns:a16="http://schemas.microsoft.com/office/drawing/2014/main" id="{7DA9AB89-FE71-4487-BE1F-7DA75DEB7CC3}"/>
              </a:ext>
            </a:extLst>
          </p:cNvPr>
          <p:cNvSpPr/>
          <p:nvPr userDrawn="1"/>
        </p:nvSpPr>
        <p:spPr>
          <a:xfrm rot="16200000">
            <a:off x="3387001" y="-1960199"/>
            <a:ext cx="5418000" cy="10778400"/>
          </a:xfrm>
          <a:custGeom>
            <a:avLst/>
            <a:gdLst>
              <a:gd name="connsiteX0" fmla="*/ 0 w 10767616"/>
              <a:gd name="connsiteY0" fmla="*/ 0 h 5418000"/>
              <a:gd name="connsiteX1" fmla="*/ 2921260 w 10767616"/>
              <a:gd name="connsiteY1" fmla="*/ 0 h 5418000"/>
              <a:gd name="connsiteX2" fmla="*/ 2921260 w 10767616"/>
              <a:gd name="connsiteY2" fmla="*/ 246371 h 5418000"/>
              <a:gd name="connsiteX3" fmla="*/ 7861969 w 10767616"/>
              <a:gd name="connsiteY3" fmla="*/ 246371 h 5418000"/>
              <a:gd name="connsiteX4" fmla="*/ 7861969 w 10767616"/>
              <a:gd name="connsiteY4" fmla="*/ 0 h 5418000"/>
              <a:gd name="connsiteX5" fmla="*/ 10767616 w 10767616"/>
              <a:gd name="connsiteY5" fmla="*/ 0 h 5418000"/>
              <a:gd name="connsiteX6" fmla="*/ 10767616 w 10767616"/>
              <a:gd name="connsiteY6" fmla="*/ 5418000 h 5418000"/>
              <a:gd name="connsiteX7" fmla="*/ 0 w 10767616"/>
              <a:gd name="connsiteY7" fmla="*/ 5418000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8" fmla="*/ 7953409 w 10767616"/>
              <a:gd name="connsiteY8" fmla="*/ 337811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 name="connsiteX6" fmla="*/ 2921260 w 10767616"/>
              <a:gd name="connsiteY6"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616" h="5418000">
                <a:moveTo>
                  <a:pt x="7861969" y="0"/>
                </a:moveTo>
                <a:lnTo>
                  <a:pt x="10767616" y="0"/>
                </a:lnTo>
                <a:lnTo>
                  <a:pt x="10767616" y="5418000"/>
                </a:lnTo>
                <a:lnTo>
                  <a:pt x="0" y="5418000"/>
                </a:lnTo>
                <a:lnTo>
                  <a:pt x="0" y="0"/>
                </a:lnTo>
                <a:lnTo>
                  <a:pt x="2921260" y="0"/>
                </a:lnTo>
              </a:path>
            </a:pathLst>
          </a:custGeom>
          <a:noFill/>
          <a:ln>
            <a:solidFill>
              <a:schemeClr val="accent4"/>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9" name="Rectangle 18">
            <a:extLst>
              <a:ext uri="{FF2B5EF4-FFF2-40B4-BE49-F238E27FC236}">
                <a16:creationId xmlns:a16="http://schemas.microsoft.com/office/drawing/2014/main" id="{2BB0C100-97B0-4EEE-B661-715650D5E826}"/>
              </a:ext>
            </a:extLst>
          </p:cNvPr>
          <p:cNvSpPr/>
          <p:nvPr userDrawn="1"/>
        </p:nvSpPr>
        <p:spPr>
          <a:xfrm flipH="1">
            <a:off x="706800" y="5778001"/>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34262641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Only" preserve="1">
  <p:cSld name="Title Only Right Light">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07A34A-1BB3-4673-8E88-53D27CCD8A14}"/>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1ADF43FB-5D85-4CAC-94B0-3E2C9D518297}"/>
              </a:ext>
            </a:extLst>
          </p:cNvPr>
          <p:cNvSpPr/>
          <p:nvPr userDrawn="1"/>
        </p:nvSpPr>
        <p:spPr>
          <a:xfrm>
            <a:off x="0" y="2385000"/>
            <a:ext cx="36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7108590" y="2453081"/>
            <a:ext cx="4015409" cy="1330688"/>
          </a:xfrm>
        </p:spPr>
        <p:txBody>
          <a:bodyPr anchor="b"/>
          <a:lstStyle>
            <a:lvl1pPr algn="ctr">
              <a:defRPr i="0">
                <a:solidFill>
                  <a:schemeClr val="accent3">
                    <a:lumMod val="75000"/>
                  </a:schemeClr>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1" name="Rectangle 10">
            <a:extLst>
              <a:ext uri="{FF2B5EF4-FFF2-40B4-BE49-F238E27FC236}">
                <a16:creationId xmlns:a16="http://schemas.microsoft.com/office/drawing/2014/main" id="{500DE010-77BA-4E35-97A1-A032049D87CB}"/>
              </a:ext>
            </a:extLst>
          </p:cNvPr>
          <p:cNvSpPr/>
          <p:nvPr userDrawn="1"/>
        </p:nvSpPr>
        <p:spPr>
          <a:xfrm>
            <a:off x="11471998" y="2385000"/>
            <a:ext cx="720001"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7" name="Freeform: Shape 16">
            <a:extLst>
              <a:ext uri="{FF2B5EF4-FFF2-40B4-BE49-F238E27FC236}">
                <a16:creationId xmlns:a16="http://schemas.microsoft.com/office/drawing/2014/main" id="{7DA9AB89-FE71-4487-BE1F-7DA75DEB7CC3}"/>
              </a:ext>
            </a:extLst>
          </p:cNvPr>
          <p:cNvSpPr/>
          <p:nvPr userDrawn="1"/>
        </p:nvSpPr>
        <p:spPr>
          <a:xfrm rot="5400000" flipH="1">
            <a:off x="3387001" y="-1960199"/>
            <a:ext cx="5418000" cy="10778400"/>
          </a:xfrm>
          <a:custGeom>
            <a:avLst/>
            <a:gdLst>
              <a:gd name="connsiteX0" fmla="*/ 0 w 10767616"/>
              <a:gd name="connsiteY0" fmla="*/ 0 h 5418000"/>
              <a:gd name="connsiteX1" fmla="*/ 2921260 w 10767616"/>
              <a:gd name="connsiteY1" fmla="*/ 0 h 5418000"/>
              <a:gd name="connsiteX2" fmla="*/ 2921260 w 10767616"/>
              <a:gd name="connsiteY2" fmla="*/ 246371 h 5418000"/>
              <a:gd name="connsiteX3" fmla="*/ 7861969 w 10767616"/>
              <a:gd name="connsiteY3" fmla="*/ 246371 h 5418000"/>
              <a:gd name="connsiteX4" fmla="*/ 7861969 w 10767616"/>
              <a:gd name="connsiteY4" fmla="*/ 0 h 5418000"/>
              <a:gd name="connsiteX5" fmla="*/ 10767616 w 10767616"/>
              <a:gd name="connsiteY5" fmla="*/ 0 h 5418000"/>
              <a:gd name="connsiteX6" fmla="*/ 10767616 w 10767616"/>
              <a:gd name="connsiteY6" fmla="*/ 5418000 h 5418000"/>
              <a:gd name="connsiteX7" fmla="*/ 0 w 10767616"/>
              <a:gd name="connsiteY7" fmla="*/ 5418000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8" fmla="*/ 7953409 w 10767616"/>
              <a:gd name="connsiteY8" fmla="*/ 337811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 name="connsiteX6" fmla="*/ 2921260 w 10767616"/>
              <a:gd name="connsiteY6"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616" h="5418000">
                <a:moveTo>
                  <a:pt x="7861969" y="0"/>
                </a:moveTo>
                <a:lnTo>
                  <a:pt x="10767616" y="0"/>
                </a:lnTo>
                <a:lnTo>
                  <a:pt x="10767616" y="5418000"/>
                </a:lnTo>
                <a:lnTo>
                  <a:pt x="0" y="5418000"/>
                </a:lnTo>
                <a:lnTo>
                  <a:pt x="0" y="0"/>
                </a:lnTo>
                <a:lnTo>
                  <a:pt x="2921260" y="0"/>
                </a:lnTo>
              </a:path>
            </a:pathLst>
          </a:custGeom>
          <a:noFill/>
          <a:ln>
            <a:solidFill>
              <a:schemeClr val="accent4"/>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2" name="Rectangle 11">
            <a:extLst>
              <a:ext uri="{FF2B5EF4-FFF2-40B4-BE49-F238E27FC236}">
                <a16:creationId xmlns:a16="http://schemas.microsoft.com/office/drawing/2014/main" id="{41CF587A-B161-455A-8783-631E82DF3D52}"/>
              </a:ext>
            </a:extLst>
          </p:cNvPr>
          <p:cNvSpPr/>
          <p:nvPr userDrawn="1"/>
        </p:nvSpPr>
        <p:spPr>
          <a:xfrm flipH="1">
            <a:off x="11125201" y="720000"/>
            <a:ext cx="360000" cy="3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3076675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Only" preserve="1">
  <p:cSld name="Title Only Left Dark">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07A34A-1BB3-4673-8E88-53D27CCD8A14}"/>
              </a:ext>
            </a:extLst>
          </p:cNvPr>
          <p:cNvSpPr/>
          <p:nvPr userDrawn="1"/>
        </p:nvSpPr>
        <p:spPr>
          <a:xfrm>
            <a:off x="360000" y="360000"/>
            <a:ext cx="11473200" cy="613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1ADF43FB-5D85-4CAC-94B0-3E2C9D518297}"/>
              </a:ext>
            </a:extLst>
          </p:cNvPr>
          <p:cNvSpPr/>
          <p:nvPr userDrawn="1"/>
        </p:nvSpPr>
        <p:spPr>
          <a:xfrm>
            <a:off x="0" y="2385000"/>
            <a:ext cx="72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1003851" y="2453081"/>
            <a:ext cx="4015409" cy="1330688"/>
          </a:xfrm>
        </p:spPr>
        <p:txBody>
          <a:bodyPr anchor="b"/>
          <a:lstStyle>
            <a:lvl1pPr algn="ctr">
              <a:defRPr i="0">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1" name="Rectangle 10">
            <a:extLst>
              <a:ext uri="{FF2B5EF4-FFF2-40B4-BE49-F238E27FC236}">
                <a16:creationId xmlns:a16="http://schemas.microsoft.com/office/drawing/2014/main" id="{500DE010-77BA-4E35-97A1-A032049D87CB}"/>
              </a:ext>
            </a:extLst>
          </p:cNvPr>
          <p:cNvSpPr/>
          <p:nvPr userDrawn="1"/>
        </p:nvSpPr>
        <p:spPr>
          <a:xfrm>
            <a:off x="11112000" y="2385000"/>
            <a:ext cx="108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7" name="Freeform: Shape 16">
            <a:extLst>
              <a:ext uri="{FF2B5EF4-FFF2-40B4-BE49-F238E27FC236}">
                <a16:creationId xmlns:a16="http://schemas.microsoft.com/office/drawing/2014/main" id="{7DA9AB89-FE71-4487-BE1F-7DA75DEB7CC3}"/>
              </a:ext>
            </a:extLst>
          </p:cNvPr>
          <p:cNvSpPr/>
          <p:nvPr userDrawn="1"/>
        </p:nvSpPr>
        <p:spPr>
          <a:xfrm rot="16200000">
            <a:off x="3387001" y="-1960199"/>
            <a:ext cx="5418000" cy="10778400"/>
          </a:xfrm>
          <a:custGeom>
            <a:avLst/>
            <a:gdLst>
              <a:gd name="connsiteX0" fmla="*/ 0 w 10767616"/>
              <a:gd name="connsiteY0" fmla="*/ 0 h 5418000"/>
              <a:gd name="connsiteX1" fmla="*/ 2921260 w 10767616"/>
              <a:gd name="connsiteY1" fmla="*/ 0 h 5418000"/>
              <a:gd name="connsiteX2" fmla="*/ 2921260 w 10767616"/>
              <a:gd name="connsiteY2" fmla="*/ 246371 h 5418000"/>
              <a:gd name="connsiteX3" fmla="*/ 7861969 w 10767616"/>
              <a:gd name="connsiteY3" fmla="*/ 246371 h 5418000"/>
              <a:gd name="connsiteX4" fmla="*/ 7861969 w 10767616"/>
              <a:gd name="connsiteY4" fmla="*/ 0 h 5418000"/>
              <a:gd name="connsiteX5" fmla="*/ 10767616 w 10767616"/>
              <a:gd name="connsiteY5" fmla="*/ 0 h 5418000"/>
              <a:gd name="connsiteX6" fmla="*/ 10767616 w 10767616"/>
              <a:gd name="connsiteY6" fmla="*/ 5418000 h 5418000"/>
              <a:gd name="connsiteX7" fmla="*/ 0 w 10767616"/>
              <a:gd name="connsiteY7" fmla="*/ 5418000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8" fmla="*/ 7953409 w 10767616"/>
              <a:gd name="connsiteY8" fmla="*/ 337811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 name="connsiteX6" fmla="*/ 2921260 w 10767616"/>
              <a:gd name="connsiteY6"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616" h="5418000">
                <a:moveTo>
                  <a:pt x="7861969" y="0"/>
                </a:moveTo>
                <a:lnTo>
                  <a:pt x="10767616" y="0"/>
                </a:lnTo>
                <a:lnTo>
                  <a:pt x="10767616" y="5418000"/>
                </a:lnTo>
                <a:lnTo>
                  <a:pt x="0" y="5418000"/>
                </a:lnTo>
                <a:lnTo>
                  <a:pt x="0" y="0"/>
                </a:lnTo>
                <a:lnTo>
                  <a:pt x="292126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9" name="Rectangle 18">
            <a:extLst>
              <a:ext uri="{FF2B5EF4-FFF2-40B4-BE49-F238E27FC236}">
                <a16:creationId xmlns:a16="http://schemas.microsoft.com/office/drawing/2014/main" id="{2BB0C100-97B0-4EEE-B661-715650D5E826}"/>
              </a:ext>
            </a:extLst>
          </p:cNvPr>
          <p:cNvSpPr/>
          <p:nvPr userDrawn="1"/>
        </p:nvSpPr>
        <p:spPr>
          <a:xfrm flipH="1">
            <a:off x="706800" y="5778001"/>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27549152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9373E7-96AD-4D3A-89FC-75B37BB2C87B}"/>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5" name="Footer Placeholder 4">
            <a:extLst>
              <a:ext uri="{FF2B5EF4-FFF2-40B4-BE49-F238E27FC236}">
                <a16:creationId xmlns:a16="http://schemas.microsoft.com/office/drawing/2014/main" id="{9E01CD27-564C-4C36-AFC8-1DAB684F65E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6" name="Slide Number Placeholder 5">
            <a:extLst>
              <a:ext uri="{FF2B5EF4-FFF2-40B4-BE49-F238E27FC236}">
                <a16:creationId xmlns:a16="http://schemas.microsoft.com/office/drawing/2014/main" id="{1788FFDF-C113-4368-A9BD-F6D9A2962B8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Tree>
    <p:extLst>
      <p:ext uri="{BB962C8B-B14F-4D97-AF65-F5344CB8AC3E}">
        <p14:creationId xmlns:p14="http://schemas.microsoft.com/office/powerpoint/2010/main" val="41966127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with Bor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9373E7-96AD-4D3A-89FC-75B37BB2C87B}"/>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5" name="Footer Placeholder 4">
            <a:extLst>
              <a:ext uri="{FF2B5EF4-FFF2-40B4-BE49-F238E27FC236}">
                <a16:creationId xmlns:a16="http://schemas.microsoft.com/office/drawing/2014/main" id="{9E01CD27-564C-4C36-AFC8-1DAB684F65E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6" name="Slide Number Placeholder 5">
            <a:extLst>
              <a:ext uri="{FF2B5EF4-FFF2-40B4-BE49-F238E27FC236}">
                <a16:creationId xmlns:a16="http://schemas.microsoft.com/office/drawing/2014/main" id="{1788FFDF-C113-4368-A9BD-F6D9A2962B8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8" name="Rectangle 7">
            <a:extLst>
              <a:ext uri="{FF2B5EF4-FFF2-40B4-BE49-F238E27FC236}">
                <a16:creationId xmlns:a16="http://schemas.microsoft.com/office/drawing/2014/main" id="{582268F6-10A6-447E-9928-37CC0D5A4B0A}"/>
              </a:ext>
            </a:extLst>
          </p:cNvPr>
          <p:cNvSpPr/>
          <p:nvPr userDrawn="1"/>
        </p:nvSpPr>
        <p:spPr>
          <a:xfrm>
            <a:off x="720000" y="720000"/>
            <a:ext cx="10753200" cy="5382000"/>
          </a:xfrm>
          <a:prstGeom prst="rect">
            <a:avLst/>
          </a:prstGeom>
          <a:noFill/>
          <a:ln>
            <a:solidFill>
              <a:schemeClr val="accent3"/>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28599206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280A-DD18-47F6-A3B4-3B0571BE0C04}"/>
              </a:ext>
            </a:extLst>
          </p:cNvPr>
          <p:cNvSpPr>
            <a:spLocks noGrp="1"/>
          </p:cNvSpPr>
          <p:nvPr>
            <p:ph type="title"/>
          </p:nvPr>
        </p:nvSpPr>
        <p:spPr>
          <a:xfrm>
            <a:off x="839788" y="987424"/>
            <a:ext cx="3932237" cy="1069975"/>
          </a:xfrm>
        </p:spPr>
        <p:txBody>
          <a:bodyPr anchor="b"/>
          <a:lstStyle>
            <a:lvl1pPr algn="l">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3055BB1-64FB-4BD8-95CC-0516CA79BE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364E89-A8EE-406F-81DD-C6357B15C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Footer Placeholder 7">
            <a:extLst>
              <a:ext uri="{FF2B5EF4-FFF2-40B4-BE49-F238E27FC236}">
                <a16:creationId xmlns:a16="http://schemas.microsoft.com/office/drawing/2014/main" id="{508C719C-3F6B-4A74-BAD7-C48CE3BB03E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D8CFE0CD-5513-4A5E-9C88-11D165C6291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Tree>
    <p:extLst>
      <p:ext uri="{BB962C8B-B14F-4D97-AF65-F5344CB8AC3E}">
        <p14:creationId xmlns:p14="http://schemas.microsoft.com/office/powerpoint/2010/main" val="24620195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86114-9098-435A-92ED-EB5C60A8594F}"/>
              </a:ext>
            </a:extLst>
          </p:cNvPr>
          <p:cNvSpPr/>
          <p:nvPr userDrawn="1"/>
        </p:nvSpPr>
        <p:spPr>
          <a:xfrm>
            <a:off x="360000" y="360000"/>
            <a:ext cx="11473200" cy="613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2" name="Rectangle 11">
            <a:extLst>
              <a:ext uri="{FF2B5EF4-FFF2-40B4-BE49-F238E27FC236}">
                <a16:creationId xmlns:a16="http://schemas.microsoft.com/office/drawing/2014/main" id="{623677EC-F535-460C-B8F2-2DE379673467}"/>
              </a:ext>
            </a:extLst>
          </p:cNvPr>
          <p:cNvSpPr/>
          <p:nvPr/>
        </p:nvSpPr>
        <p:spPr>
          <a:xfrm>
            <a:off x="7538301" y="359999"/>
            <a:ext cx="4294899"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3" name="Rectangle 12">
            <a:extLst>
              <a:ext uri="{FF2B5EF4-FFF2-40B4-BE49-F238E27FC236}">
                <a16:creationId xmlns:a16="http://schemas.microsoft.com/office/drawing/2014/main" id="{33C0D9D9-BD9E-4496-B006-48F8564772EA}"/>
              </a:ext>
            </a:extLst>
          </p:cNvPr>
          <p:cNvSpPr/>
          <p:nvPr/>
        </p:nvSpPr>
        <p:spPr>
          <a:xfrm>
            <a:off x="7180411" y="711624"/>
            <a:ext cx="4294899" cy="538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Rectangle 13">
            <a:extLst>
              <a:ext uri="{FF2B5EF4-FFF2-40B4-BE49-F238E27FC236}">
                <a16:creationId xmlns:a16="http://schemas.microsoft.com/office/drawing/2014/main" id="{27B97580-930D-4D78-B1CF-B3362065422C}"/>
              </a:ext>
            </a:extLst>
          </p:cNvPr>
          <p:cNvSpPr/>
          <p:nvPr/>
        </p:nvSpPr>
        <p:spPr>
          <a:xfrm flipH="1">
            <a:off x="7538301" y="724153"/>
            <a:ext cx="357889" cy="35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5" name="Rectangle 14">
            <a:extLst>
              <a:ext uri="{FF2B5EF4-FFF2-40B4-BE49-F238E27FC236}">
                <a16:creationId xmlns:a16="http://schemas.microsoft.com/office/drawing/2014/main" id="{0F7CCE60-6E08-4CDE-B013-9C636A46C8A2}"/>
              </a:ext>
            </a:extLst>
          </p:cNvPr>
          <p:cNvSpPr/>
          <p:nvPr/>
        </p:nvSpPr>
        <p:spPr>
          <a:xfrm flipH="1">
            <a:off x="7538301" y="5739959"/>
            <a:ext cx="357889" cy="357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C4C4AC3B-AEEF-47EF-9226-CF64AC78260D}"/>
              </a:ext>
            </a:extLst>
          </p:cNvPr>
          <p:cNvSpPr>
            <a:spLocks noGrp="1"/>
          </p:cNvSpPr>
          <p:nvPr userDrawn="1">
            <p:ph type="ctrTitle"/>
          </p:nvPr>
        </p:nvSpPr>
        <p:spPr>
          <a:xfrm>
            <a:off x="7871790" y="2042319"/>
            <a:ext cx="3168000" cy="2387600"/>
          </a:xfrm>
        </p:spPr>
        <p:txBody>
          <a:bodyPr lIns="0" tIns="0" rIns="0" bIns="0" anchor="b">
            <a:normAutofit/>
          </a:bodyPr>
          <a:lstStyle>
            <a:lvl1pPr algn="ctr">
              <a:lnSpc>
                <a:spcPct val="8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BF959-E47C-478B-BD16-0D4D033531B8}"/>
              </a:ext>
            </a:extLst>
          </p:cNvPr>
          <p:cNvSpPr>
            <a:spLocks noGrp="1"/>
          </p:cNvSpPr>
          <p:nvPr userDrawn="1">
            <p:ph type="subTitle" idx="1"/>
          </p:nvPr>
        </p:nvSpPr>
        <p:spPr>
          <a:xfrm>
            <a:off x="7871790" y="5166704"/>
            <a:ext cx="3168000" cy="766957"/>
          </a:xfrm>
        </p:spPr>
        <p:txBody>
          <a:bodyPr lIns="0" tIns="0" rIns="0" bIns="0">
            <a:normAutofit/>
          </a:bodyPr>
          <a:lstStyle>
            <a:lvl1pPr marL="0" indent="0" algn="ctr">
              <a:buNone/>
              <a:defRPr sz="20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7">
            <a:extLst>
              <a:ext uri="{FF2B5EF4-FFF2-40B4-BE49-F238E27FC236}">
                <a16:creationId xmlns:a16="http://schemas.microsoft.com/office/drawing/2014/main" id="{0A85E8A1-43CB-4B51-9B45-2010B5833B02}"/>
              </a:ext>
            </a:extLst>
          </p:cNvPr>
          <p:cNvSpPr>
            <a:spLocks noGrp="1"/>
          </p:cNvSpPr>
          <p:nvPr userDrawn="1">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A3758FB8-19A9-47B1-8D16-FC78E7E2D1ED}"/>
              </a:ext>
            </a:extLst>
          </p:cNvPr>
          <p:cNvSpPr>
            <a:spLocks noGrp="1"/>
          </p:cNvSpPr>
          <p:nvPr userDrawn="1">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8" name="Rectangle 17">
            <a:extLst>
              <a:ext uri="{FF2B5EF4-FFF2-40B4-BE49-F238E27FC236}">
                <a16:creationId xmlns:a16="http://schemas.microsoft.com/office/drawing/2014/main" id="{B33ED610-C66B-4824-A437-94E15AA5FF81}"/>
              </a:ext>
            </a:extLst>
          </p:cNvPr>
          <p:cNvSpPr/>
          <p:nvPr userDrawn="1"/>
        </p:nvSpPr>
        <p:spPr>
          <a:xfrm>
            <a:off x="6817676" y="4469671"/>
            <a:ext cx="720624" cy="2028329"/>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10959175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86114-9098-435A-92ED-EB5C60A8594F}"/>
              </a:ext>
            </a:extLst>
          </p:cNvPr>
          <p:cNvSpPr/>
          <p:nvPr userDrawn="1"/>
        </p:nvSpPr>
        <p:spPr>
          <a:xfrm>
            <a:off x="360000" y="360000"/>
            <a:ext cx="11473200" cy="613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2" name="Rectangle 11">
            <a:extLst>
              <a:ext uri="{FF2B5EF4-FFF2-40B4-BE49-F238E27FC236}">
                <a16:creationId xmlns:a16="http://schemas.microsoft.com/office/drawing/2014/main" id="{623677EC-F535-460C-B8F2-2DE379673467}"/>
              </a:ext>
            </a:extLst>
          </p:cNvPr>
          <p:cNvSpPr/>
          <p:nvPr/>
        </p:nvSpPr>
        <p:spPr>
          <a:xfrm>
            <a:off x="7538301" y="359999"/>
            <a:ext cx="4294899"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3" name="Rectangle 12">
            <a:extLst>
              <a:ext uri="{FF2B5EF4-FFF2-40B4-BE49-F238E27FC236}">
                <a16:creationId xmlns:a16="http://schemas.microsoft.com/office/drawing/2014/main" id="{33C0D9D9-BD9E-4496-B006-48F8564772EA}"/>
              </a:ext>
            </a:extLst>
          </p:cNvPr>
          <p:cNvSpPr/>
          <p:nvPr/>
        </p:nvSpPr>
        <p:spPr>
          <a:xfrm>
            <a:off x="7180411" y="711624"/>
            <a:ext cx="4294899" cy="538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Rectangle 13">
            <a:extLst>
              <a:ext uri="{FF2B5EF4-FFF2-40B4-BE49-F238E27FC236}">
                <a16:creationId xmlns:a16="http://schemas.microsoft.com/office/drawing/2014/main" id="{27B97580-930D-4D78-B1CF-B3362065422C}"/>
              </a:ext>
            </a:extLst>
          </p:cNvPr>
          <p:cNvSpPr/>
          <p:nvPr/>
        </p:nvSpPr>
        <p:spPr>
          <a:xfrm flipH="1">
            <a:off x="7538301" y="724153"/>
            <a:ext cx="357889" cy="35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5" name="Rectangle 14">
            <a:extLst>
              <a:ext uri="{FF2B5EF4-FFF2-40B4-BE49-F238E27FC236}">
                <a16:creationId xmlns:a16="http://schemas.microsoft.com/office/drawing/2014/main" id="{0F7CCE60-6E08-4CDE-B013-9C636A46C8A2}"/>
              </a:ext>
            </a:extLst>
          </p:cNvPr>
          <p:cNvSpPr/>
          <p:nvPr/>
        </p:nvSpPr>
        <p:spPr>
          <a:xfrm flipH="1">
            <a:off x="7538301" y="5739959"/>
            <a:ext cx="357889" cy="357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9C9B2250-3DBA-4931-BA35-E001AF48DACB}"/>
              </a:ext>
            </a:extLst>
          </p:cNvPr>
          <p:cNvSpPr/>
          <p:nvPr/>
        </p:nvSpPr>
        <p:spPr>
          <a:xfrm>
            <a:off x="6817676" y="4469671"/>
            <a:ext cx="720624" cy="2028329"/>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C4C4AC3B-AEEF-47EF-9226-CF64AC78260D}"/>
              </a:ext>
            </a:extLst>
          </p:cNvPr>
          <p:cNvSpPr>
            <a:spLocks noGrp="1"/>
          </p:cNvSpPr>
          <p:nvPr userDrawn="1">
            <p:ph type="ctrTitle"/>
          </p:nvPr>
        </p:nvSpPr>
        <p:spPr>
          <a:xfrm>
            <a:off x="7871790" y="2042319"/>
            <a:ext cx="3168000" cy="2387600"/>
          </a:xfrm>
        </p:spPr>
        <p:txBody>
          <a:bodyPr lIns="0" tIns="0" rIns="0" bIns="0" anchor="b">
            <a:normAutofit/>
          </a:bodyPr>
          <a:lstStyle>
            <a:lvl1pPr algn="ctr">
              <a:lnSpc>
                <a:spcPct val="8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BF959-E47C-478B-BD16-0D4D033531B8}"/>
              </a:ext>
            </a:extLst>
          </p:cNvPr>
          <p:cNvSpPr>
            <a:spLocks noGrp="1"/>
          </p:cNvSpPr>
          <p:nvPr userDrawn="1">
            <p:ph type="subTitle" idx="1"/>
          </p:nvPr>
        </p:nvSpPr>
        <p:spPr>
          <a:xfrm>
            <a:off x="7871790" y="5166704"/>
            <a:ext cx="3168000" cy="766957"/>
          </a:xfrm>
        </p:spPr>
        <p:txBody>
          <a:bodyPr lIns="0" tIns="0" rIns="0" bIns="0">
            <a:normAutofit/>
          </a:bodyPr>
          <a:lstStyle>
            <a:lvl1pPr marL="0" indent="0" algn="ctr">
              <a:buNone/>
              <a:defRPr sz="20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7">
            <a:extLst>
              <a:ext uri="{FF2B5EF4-FFF2-40B4-BE49-F238E27FC236}">
                <a16:creationId xmlns:a16="http://schemas.microsoft.com/office/drawing/2014/main" id="{0A85E8A1-43CB-4B51-9B45-2010B5833B02}"/>
              </a:ext>
            </a:extLst>
          </p:cNvPr>
          <p:cNvSpPr>
            <a:spLocks noGrp="1"/>
          </p:cNvSpPr>
          <p:nvPr userDrawn="1">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A3758FB8-19A9-47B1-8D16-FC78E7E2D1ED}"/>
              </a:ext>
            </a:extLst>
          </p:cNvPr>
          <p:cNvSpPr>
            <a:spLocks noGrp="1"/>
          </p:cNvSpPr>
          <p:nvPr userDrawn="1">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5" name="Picture Placeholder 4">
            <a:extLst>
              <a:ext uri="{FF2B5EF4-FFF2-40B4-BE49-F238E27FC236}">
                <a16:creationId xmlns:a16="http://schemas.microsoft.com/office/drawing/2014/main" id="{8180DC9F-82D9-470B-A264-73E211A439DF}"/>
              </a:ext>
            </a:extLst>
          </p:cNvPr>
          <p:cNvSpPr>
            <a:spLocks noGrp="1"/>
          </p:cNvSpPr>
          <p:nvPr>
            <p:ph type="pic" sz="quarter" idx="12" hasCustomPrompt="1"/>
          </p:nvPr>
        </p:nvSpPr>
        <p:spPr>
          <a:xfrm>
            <a:off x="720000" y="720000"/>
            <a:ext cx="6818300" cy="5382000"/>
          </a:xfrm>
        </p:spPr>
        <p:txBody>
          <a:bodyPr anchor="ctr">
            <a:normAutofit/>
          </a:bodyPr>
          <a:lstStyle>
            <a:lvl1pPr marL="0" indent="0" algn="ctr">
              <a:buNone/>
              <a:defRPr sz="1800" i="1"/>
            </a:lvl1pPr>
          </a:lstStyle>
          <a:p>
            <a:r>
              <a:rPr lang="en-US" dirty="0"/>
              <a:t>Insert Your Picture Here</a:t>
            </a:r>
          </a:p>
        </p:txBody>
      </p:sp>
    </p:spTree>
    <p:extLst>
      <p:ext uri="{BB962C8B-B14F-4D97-AF65-F5344CB8AC3E}">
        <p14:creationId xmlns:p14="http://schemas.microsoft.com/office/powerpoint/2010/main" val="13492306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54312-8F47-47A2-B516-8177B86706CC}"/>
              </a:ext>
            </a:extLst>
          </p:cNvPr>
          <p:cNvSpPr>
            <a:spLocks noGrp="1"/>
          </p:cNvSpPr>
          <p:nvPr>
            <p:ph type="title"/>
          </p:nvPr>
        </p:nvSpPr>
        <p:spPr/>
        <p:txBody>
          <a:bodyPr/>
          <a:lstStyle>
            <a:lvl1pPr>
              <a:defRPr i="0"/>
            </a:lvl1pPr>
          </a:lstStyle>
          <a:p>
            <a:r>
              <a:rPr lang="en-US"/>
              <a:t>Click to edit Master title style</a:t>
            </a:r>
          </a:p>
        </p:txBody>
      </p:sp>
      <p:sp>
        <p:nvSpPr>
          <p:cNvPr id="3" name="Content Placeholder 2">
            <a:extLst>
              <a:ext uri="{FF2B5EF4-FFF2-40B4-BE49-F238E27FC236}">
                <a16:creationId xmlns:a16="http://schemas.microsoft.com/office/drawing/2014/main" id="{27404CAD-77D6-446D-9A66-D58B8AE176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B8B61B44-10FA-428B-8BF8-C394F5615CF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0" name="Rectangle 9">
            <a:extLst>
              <a:ext uri="{FF2B5EF4-FFF2-40B4-BE49-F238E27FC236}">
                <a16:creationId xmlns:a16="http://schemas.microsoft.com/office/drawing/2014/main" id="{AD41F296-3DCB-4C9E-952C-F67314DAE035}"/>
              </a:ext>
            </a:extLst>
          </p:cNvPr>
          <p:cNvSpPr/>
          <p:nvPr userDrawn="1"/>
        </p:nvSpPr>
        <p:spPr>
          <a:xfrm>
            <a:off x="4386000" y="0"/>
            <a:ext cx="3420000" cy="72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1" name="Rectangle 10">
            <a:extLst>
              <a:ext uri="{FF2B5EF4-FFF2-40B4-BE49-F238E27FC236}">
                <a16:creationId xmlns:a16="http://schemas.microsoft.com/office/drawing/2014/main" id="{18D70D7B-44ED-404A-AE13-9736DF7B3B33}"/>
              </a:ext>
            </a:extLst>
          </p:cNvPr>
          <p:cNvSpPr/>
          <p:nvPr userDrawn="1"/>
        </p:nvSpPr>
        <p:spPr>
          <a:xfrm flipH="1">
            <a:off x="4026000" y="359999"/>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2" name="Rectangle 11">
            <a:extLst>
              <a:ext uri="{FF2B5EF4-FFF2-40B4-BE49-F238E27FC236}">
                <a16:creationId xmlns:a16="http://schemas.microsoft.com/office/drawing/2014/main" id="{54B41035-2FD8-4902-B929-588169F22676}"/>
              </a:ext>
            </a:extLst>
          </p:cNvPr>
          <p:cNvSpPr/>
          <p:nvPr userDrawn="1"/>
        </p:nvSpPr>
        <p:spPr>
          <a:xfrm flipH="1">
            <a:off x="7806000" y="359999"/>
            <a:ext cx="3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5" name="Rectangle 14">
            <a:extLst>
              <a:ext uri="{FF2B5EF4-FFF2-40B4-BE49-F238E27FC236}">
                <a16:creationId xmlns:a16="http://schemas.microsoft.com/office/drawing/2014/main" id="{05A932B8-FAA6-4A87-B8F7-68ED82F755E7}"/>
              </a:ext>
            </a:extLst>
          </p:cNvPr>
          <p:cNvSpPr/>
          <p:nvPr userDrawn="1"/>
        </p:nvSpPr>
        <p:spPr>
          <a:xfrm>
            <a:off x="4386000" y="6498000"/>
            <a:ext cx="3420000" cy="36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15755818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Narrow Title and Content with Imag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D493F5F-AC40-4F60-A0B1-577DF95C5348}"/>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9" name="Rectangle 18">
            <a:extLst>
              <a:ext uri="{FF2B5EF4-FFF2-40B4-BE49-F238E27FC236}">
                <a16:creationId xmlns:a16="http://schemas.microsoft.com/office/drawing/2014/main" id="{57611CC6-4034-4273-B7B4-094F017E5B09}"/>
              </a:ext>
            </a:extLst>
          </p:cNvPr>
          <p:cNvSpPr/>
          <p:nvPr userDrawn="1"/>
        </p:nvSpPr>
        <p:spPr>
          <a:xfrm flipH="1">
            <a:off x="11473200" y="6138000"/>
            <a:ext cx="3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86B54312-8F47-47A2-B516-8177B86706CC}"/>
              </a:ext>
            </a:extLst>
          </p:cNvPr>
          <p:cNvSpPr>
            <a:spLocks noGrp="1"/>
          </p:cNvSpPr>
          <p:nvPr>
            <p:ph type="title"/>
          </p:nvPr>
        </p:nvSpPr>
        <p:spPr>
          <a:xfrm>
            <a:off x="8776250" y="894521"/>
            <a:ext cx="2577549" cy="1858617"/>
          </a:xfrm>
        </p:spPr>
        <p:txBody>
          <a:bodyPr anchor="b">
            <a:normAutofit/>
          </a:bodyPr>
          <a:lstStyle>
            <a:lvl1pPr algn="ctr">
              <a:defRPr sz="3200" i="0">
                <a:solidFill>
                  <a:schemeClr val="tx1">
                    <a:lumMod val="85000"/>
                    <a:lumOff val="15000"/>
                  </a:schemeClr>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7404CAD-77D6-446D-9A66-D58B8AE176BD}"/>
              </a:ext>
            </a:extLst>
          </p:cNvPr>
          <p:cNvSpPr>
            <a:spLocks noGrp="1"/>
          </p:cNvSpPr>
          <p:nvPr>
            <p:ph idx="1"/>
          </p:nvPr>
        </p:nvSpPr>
        <p:spPr>
          <a:xfrm>
            <a:off x="8776252" y="3856383"/>
            <a:ext cx="2577548" cy="21070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B8B61B44-10FA-428B-8BF8-C394F5615CF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3" name="Freeform: Shape 12">
            <a:extLst>
              <a:ext uri="{FF2B5EF4-FFF2-40B4-BE49-F238E27FC236}">
                <a16:creationId xmlns:a16="http://schemas.microsoft.com/office/drawing/2014/main" id="{29751C31-CBB5-46BC-BEF2-9804C8527D67}"/>
              </a:ext>
            </a:extLst>
          </p:cNvPr>
          <p:cNvSpPr/>
          <p:nvPr userDrawn="1"/>
        </p:nvSpPr>
        <p:spPr>
          <a:xfrm>
            <a:off x="8584635" y="713698"/>
            <a:ext cx="2879560" cy="5418000"/>
          </a:xfrm>
          <a:custGeom>
            <a:avLst/>
            <a:gdLst>
              <a:gd name="connsiteX0" fmla="*/ 0 w 2879560"/>
              <a:gd name="connsiteY0" fmla="*/ 0 h 5418000"/>
              <a:gd name="connsiteX1" fmla="*/ 179215 w 2879560"/>
              <a:gd name="connsiteY1" fmla="*/ 0 h 5418000"/>
              <a:gd name="connsiteX2" fmla="*/ 179215 w 2879560"/>
              <a:gd name="connsiteY2" fmla="*/ 366302 h 5418000"/>
              <a:gd name="connsiteX3" fmla="*/ 2700346 w 2879560"/>
              <a:gd name="connsiteY3" fmla="*/ 366302 h 5418000"/>
              <a:gd name="connsiteX4" fmla="*/ 2700346 w 2879560"/>
              <a:gd name="connsiteY4" fmla="*/ 0 h 5418000"/>
              <a:gd name="connsiteX5" fmla="*/ 2879560 w 2879560"/>
              <a:gd name="connsiteY5" fmla="*/ 0 h 5418000"/>
              <a:gd name="connsiteX6" fmla="*/ 2879560 w 2879560"/>
              <a:gd name="connsiteY6" fmla="*/ 5418000 h 5418000"/>
              <a:gd name="connsiteX7" fmla="*/ 0 w 2879560"/>
              <a:gd name="connsiteY7" fmla="*/ 5418000 h 5418000"/>
              <a:gd name="connsiteX0" fmla="*/ 2700346 w 2879560"/>
              <a:gd name="connsiteY0" fmla="*/ 366302 h 5418000"/>
              <a:gd name="connsiteX1" fmla="*/ 2700346 w 2879560"/>
              <a:gd name="connsiteY1" fmla="*/ 0 h 5418000"/>
              <a:gd name="connsiteX2" fmla="*/ 2879560 w 2879560"/>
              <a:gd name="connsiteY2" fmla="*/ 0 h 5418000"/>
              <a:gd name="connsiteX3" fmla="*/ 2879560 w 2879560"/>
              <a:gd name="connsiteY3" fmla="*/ 5418000 h 5418000"/>
              <a:gd name="connsiteX4" fmla="*/ 0 w 2879560"/>
              <a:gd name="connsiteY4" fmla="*/ 5418000 h 5418000"/>
              <a:gd name="connsiteX5" fmla="*/ 0 w 2879560"/>
              <a:gd name="connsiteY5" fmla="*/ 0 h 5418000"/>
              <a:gd name="connsiteX6" fmla="*/ 179215 w 2879560"/>
              <a:gd name="connsiteY6" fmla="*/ 0 h 5418000"/>
              <a:gd name="connsiteX7" fmla="*/ 179215 w 2879560"/>
              <a:gd name="connsiteY7" fmla="*/ 366302 h 5418000"/>
              <a:gd name="connsiteX8" fmla="*/ 2791786 w 2879560"/>
              <a:gd name="connsiteY8" fmla="*/ 457742 h 5418000"/>
              <a:gd name="connsiteX0" fmla="*/ 2700346 w 2879560"/>
              <a:gd name="connsiteY0" fmla="*/ 366302 h 5418000"/>
              <a:gd name="connsiteX1" fmla="*/ 2700346 w 2879560"/>
              <a:gd name="connsiteY1" fmla="*/ 0 h 5418000"/>
              <a:gd name="connsiteX2" fmla="*/ 2879560 w 2879560"/>
              <a:gd name="connsiteY2" fmla="*/ 0 h 5418000"/>
              <a:gd name="connsiteX3" fmla="*/ 2879560 w 2879560"/>
              <a:gd name="connsiteY3" fmla="*/ 5418000 h 5418000"/>
              <a:gd name="connsiteX4" fmla="*/ 0 w 2879560"/>
              <a:gd name="connsiteY4" fmla="*/ 5418000 h 5418000"/>
              <a:gd name="connsiteX5" fmla="*/ 0 w 2879560"/>
              <a:gd name="connsiteY5" fmla="*/ 0 h 5418000"/>
              <a:gd name="connsiteX6" fmla="*/ 179215 w 2879560"/>
              <a:gd name="connsiteY6" fmla="*/ 0 h 5418000"/>
              <a:gd name="connsiteX7" fmla="*/ 179215 w 2879560"/>
              <a:gd name="connsiteY7" fmla="*/ 366302 h 5418000"/>
              <a:gd name="connsiteX0" fmla="*/ 2700346 w 2879560"/>
              <a:gd name="connsiteY0" fmla="*/ 0 h 5418000"/>
              <a:gd name="connsiteX1" fmla="*/ 2879560 w 2879560"/>
              <a:gd name="connsiteY1" fmla="*/ 0 h 5418000"/>
              <a:gd name="connsiteX2" fmla="*/ 2879560 w 2879560"/>
              <a:gd name="connsiteY2" fmla="*/ 5418000 h 5418000"/>
              <a:gd name="connsiteX3" fmla="*/ 0 w 2879560"/>
              <a:gd name="connsiteY3" fmla="*/ 5418000 h 5418000"/>
              <a:gd name="connsiteX4" fmla="*/ 0 w 2879560"/>
              <a:gd name="connsiteY4" fmla="*/ 0 h 5418000"/>
              <a:gd name="connsiteX5" fmla="*/ 179215 w 2879560"/>
              <a:gd name="connsiteY5" fmla="*/ 0 h 5418000"/>
              <a:gd name="connsiteX6" fmla="*/ 179215 w 2879560"/>
              <a:gd name="connsiteY6" fmla="*/ 366302 h 5418000"/>
              <a:gd name="connsiteX0" fmla="*/ 2700346 w 2879560"/>
              <a:gd name="connsiteY0" fmla="*/ 0 h 5418000"/>
              <a:gd name="connsiteX1" fmla="*/ 2879560 w 2879560"/>
              <a:gd name="connsiteY1" fmla="*/ 0 h 5418000"/>
              <a:gd name="connsiteX2" fmla="*/ 2879560 w 2879560"/>
              <a:gd name="connsiteY2" fmla="*/ 5418000 h 5418000"/>
              <a:gd name="connsiteX3" fmla="*/ 0 w 2879560"/>
              <a:gd name="connsiteY3" fmla="*/ 5418000 h 5418000"/>
              <a:gd name="connsiteX4" fmla="*/ 0 w 2879560"/>
              <a:gd name="connsiteY4" fmla="*/ 0 h 5418000"/>
              <a:gd name="connsiteX5" fmla="*/ 179215 w 2879560"/>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9560" h="5418000">
                <a:moveTo>
                  <a:pt x="2700346" y="0"/>
                </a:moveTo>
                <a:lnTo>
                  <a:pt x="2879560" y="0"/>
                </a:lnTo>
                <a:lnTo>
                  <a:pt x="2879560" y="5418000"/>
                </a:lnTo>
                <a:lnTo>
                  <a:pt x="0" y="5418000"/>
                </a:lnTo>
                <a:lnTo>
                  <a:pt x="0" y="0"/>
                </a:lnTo>
                <a:lnTo>
                  <a:pt x="179215" y="0"/>
                </a:lnTo>
              </a:path>
            </a:pathLst>
          </a:custGeom>
          <a:noFill/>
          <a:ln>
            <a:solidFill>
              <a:schemeClr val="accent6"/>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7" name="Rectangle 16">
            <a:extLst>
              <a:ext uri="{FF2B5EF4-FFF2-40B4-BE49-F238E27FC236}">
                <a16:creationId xmlns:a16="http://schemas.microsoft.com/office/drawing/2014/main" id="{CB40DD56-3645-4CAC-A799-EB46A6AAC51E}"/>
              </a:ext>
            </a:extLst>
          </p:cNvPr>
          <p:cNvSpPr/>
          <p:nvPr userDrawn="1"/>
        </p:nvSpPr>
        <p:spPr>
          <a:xfrm>
            <a:off x="8918534" y="0"/>
            <a:ext cx="2211762"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8" name="Picture Placeholder 17">
            <a:extLst>
              <a:ext uri="{FF2B5EF4-FFF2-40B4-BE49-F238E27FC236}">
                <a16:creationId xmlns:a16="http://schemas.microsoft.com/office/drawing/2014/main" id="{FD7451B0-4AF9-40E1-AFCF-05D4F056CA65}"/>
              </a:ext>
            </a:extLst>
          </p:cNvPr>
          <p:cNvSpPr>
            <a:spLocks noGrp="1"/>
          </p:cNvSpPr>
          <p:nvPr>
            <p:ph type="pic" sz="quarter" idx="12" hasCustomPrompt="1"/>
          </p:nvPr>
        </p:nvSpPr>
        <p:spPr>
          <a:xfrm>
            <a:off x="720000" y="720000"/>
            <a:ext cx="7498800" cy="5382000"/>
          </a:xfrm>
        </p:spPr>
        <p:txBody>
          <a:bodyPr anchor="ctr"/>
          <a:lstStyle>
            <a:lvl1pPr marL="0" indent="0" algn="ctr">
              <a:buNone/>
              <a:defRPr i="1"/>
            </a:lvl1pPr>
          </a:lstStyle>
          <a:p>
            <a:r>
              <a:rPr lang="en-US" dirty="0"/>
              <a:t>Insert Your Picture Here</a:t>
            </a:r>
          </a:p>
        </p:txBody>
      </p:sp>
    </p:spTree>
    <p:extLst>
      <p:ext uri="{BB962C8B-B14F-4D97-AF65-F5344CB8AC3E}">
        <p14:creationId xmlns:p14="http://schemas.microsoft.com/office/powerpoint/2010/main" val="3855484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BF98B-2743-4B47-AE32-9926CC2BF549}"/>
              </a:ext>
            </a:extLst>
          </p:cNvPr>
          <p:cNvSpPr>
            <a:spLocks noGrp="1"/>
          </p:cNvSpPr>
          <p:nvPr>
            <p:ph type="title"/>
          </p:nvPr>
        </p:nvSpPr>
        <p:spPr>
          <a:xfrm>
            <a:off x="839788" y="365125"/>
            <a:ext cx="10515600" cy="1325563"/>
          </a:xfrm>
        </p:spPr>
        <p:txBody>
          <a:bodyPr/>
          <a:lstStyle>
            <a:lvl1pPr>
              <a:defRPr>
                <a:solidFill>
                  <a:schemeClr val="tx2"/>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9F824E8-8F6B-3D44-A59E-3179A03A787F}"/>
              </a:ext>
            </a:extLst>
          </p:cNvPr>
          <p:cNvSpPr>
            <a:spLocks noGrp="1"/>
          </p:cNvSpPr>
          <p:nvPr>
            <p:ph type="body" idx="1"/>
          </p:nvPr>
        </p:nvSpPr>
        <p:spPr>
          <a:xfrm>
            <a:off x="839788" y="1681163"/>
            <a:ext cx="5157787"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C6908B9-8BB9-5247-A9CC-EADBF62AB670}"/>
              </a:ext>
            </a:extLst>
          </p:cNvPr>
          <p:cNvSpPr>
            <a:spLocks noGrp="1"/>
          </p:cNvSpPr>
          <p:nvPr>
            <p:ph sz="half" idx="2"/>
          </p:nvPr>
        </p:nvSpPr>
        <p:spPr>
          <a:xfrm>
            <a:off x="839788" y="2505075"/>
            <a:ext cx="5157787" cy="368458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17E1808-3255-6342-8F11-708C178C6864}"/>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5572680-8F07-DD43-A1EC-F836900FFE13}"/>
              </a:ext>
            </a:extLst>
          </p:cNvPr>
          <p:cNvSpPr>
            <a:spLocks noGrp="1"/>
          </p:cNvSpPr>
          <p:nvPr>
            <p:ph sz="quarter" idx="4"/>
          </p:nvPr>
        </p:nvSpPr>
        <p:spPr>
          <a:xfrm>
            <a:off x="6172200" y="2505075"/>
            <a:ext cx="5183188" cy="368458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102532F2-B96C-DE47-9F25-34728C00D9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F3F3F">
                  <a:tint val="75000"/>
                </a:srgbClr>
              </a:solidFill>
              <a:effectLst/>
              <a:uLnTx/>
              <a:uFillTx/>
              <a:latin typeface="Gill Sans Nova Light"/>
              <a:ea typeface="+mn-ea"/>
              <a:cs typeface="+mn-cs"/>
            </a:endParaRPr>
          </a:p>
        </p:txBody>
      </p:sp>
    </p:spTree>
    <p:extLst>
      <p:ext uri="{BB962C8B-B14F-4D97-AF65-F5344CB8AC3E}">
        <p14:creationId xmlns:p14="http://schemas.microsoft.com/office/powerpoint/2010/main" val="34852209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Image">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D493F5F-AC40-4F60-A0B1-577DF95C5348}"/>
              </a:ext>
            </a:extLst>
          </p:cNvPr>
          <p:cNvSpPr/>
          <p:nvPr userDrawn="1"/>
        </p:nvSpPr>
        <p:spPr>
          <a:xfrm>
            <a:off x="360000" y="360000"/>
            <a:ext cx="11473200" cy="613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7" name="Rectangle 16">
            <a:extLst>
              <a:ext uri="{FF2B5EF4-FFF2-40B4-BE49-F238E27FC236}">
                <a16:creationId xmlns:a16="http://schemas.microsoft.com/office/drawing/2014/main" id="{CB40DD56-3645-4CAC-A799-EB46A6AAC51E}"/>
              </a:ext>
            </a:extLst>
          </p:cNvPr>
          <p:cNvSpPr/>
          <p:nvPr userDrawn="1"/>
        </p:nvSpPr>
        <p:spPr>
          <a:xfrm>
            <a:off x="1080000" y="0"/>
            <a:ext cx="2520000" cy="2304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5" name="Rectangle 14">
            <a:extLst>
              <a:ext uri="{FF2B5EF4-FFF2-40B4-BE49-F238E27FC236}">
                <a16:creationId xmlns:a16="http://schemas.microsoft.com/office/drawing/2014/main" id="{391F11B5-8838-43F4-B445-480FB80FCC73}"/>
              </a:ext>
            </a:extLst>
          </p:cNvPr>
          <p:cNvSpPr/>
          <p:nvPr userDrawn="1"/>
        </p:nvSpPr>
        <p:spPr>
          <a:xfrm>
            <a:off x="1080000" y="5760000"/>
            <a:ext cx="2520000" cy="1098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86B54312-8F47-47A2-B516-8177B86706CC}"/>
              </a:ext>
            </a:extLst>
          </p:cNvPr>
          <p:cNvSpPr>
            <a:spLocks noGrp="1"/>
          </p:cNvSpPr>
          <p:nvPr>
            <p:ph type="title"/>
          </p:nvPr>
        </p:nvSpPr>
        <p:spPr>
          <a:xfrm>
            <a:off x="1172817" y="213691"/>
            <a:ext cx="2279373" cy="1858617"/>
          </a:xfrm>
        </p:spPr>
        <p:txBody>
          <a:bodyPr anchor="b">
            <a:normAutofit/>
          </a:bodyPr>
          <a:lstStyle>
            <a:lvl1pPr algn="ctr">
              <a:defRPr sz="3200" i="0">
                <a:solidFill>
                  <a:schemeClr val="bg1"/>
                </a:solidFill>
              </a:defRPr>
            </a:lvl1p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B8B61B44-10FA-428B-8BF8-C394F5615CF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8" name="Picture Placeholder 17">
            <a:extLst>
              <a:ext uri="{FF2B5EF4-FFF2-40B4-BE49-F238E27FC236}">
                <a16:creationId xmlns:a16="http://schemas.microsoft.com/office/drawing/2014/main" id="{FD7451B0-4AF9-40E1-AFCF-05D4F056CA65}"/>
              </a:ext>
            </a:extLst>
          </p:cNvPr>
          <p:cNvSpPr>
            <a:spLocks noGrp="1"/>
          </p:cNvSpPr>
          <p:nvPr>
            <p:ph type="pic" sz="quarter" idx="12" hasCustomPrompt="1"/>
          </p:nvPr>
        </p:nvSpPr>
        <p:spPr>
          <a:xfrm>
            <a:off x="1080000" y="2304000"/>
            <a:ext cx="2520000" cy="3454357"/>
          </a:xfrm>
        </p:spPr>
        <p:txBody>
          <a:bodyPr anchor="ctr"/>
          <a:lstStyle>
            <a:lvl1pPr marL="0" indent="0" algn="ctr">
              <a:buNone/>
              <a:defRPr i="1">
                <a:solidFill>
                  <a:schemeClr val="bg1"/>
                </a:solidFill>
              </a:defRPr>
            </a:lvl1pPr>
          </a:lstStyle>
          <a:p>
            <a:r>
              <a:rPr lang="en-US" dirty="0"/>
              <a:t>Insert Your Picture Here</a:t>
            </a:r>
          </a:p>
        </p:txBody>
      </p:sp>
      <p:sp>
        <p:nvSpPr>
          <p:cNvPr id="6" name="Text Placeholder 5">
            <a:extLst>
              <a:ext uri="{FF2B5EF4-FFF2-40B4-BE49-F238E27FC236}">
                <a16:creationId xmlns:a16="http://schemas.microsoft.com/office/drawing/2014/main" id="{0CE2A558-A752-4F84-96CD-9C73D34C3EB7}"/>
              </a:ext>
            </a:extLst>
          </p:cNvPr>
          <p:cNvSpPr>
            <a:spLocks noGrp="1"/>
          </p:cNvSpPr>
          <p:nvPr>
            <p:ph type="body" sz="quarter" idx="13" hasCustomPrompt="1"/>
          </p:nvPr>
        </p:nvSpPr>
        <p:spPr>
          <a:xfrm>
            <a:off x="4373563" y="2674144"/>
            <a:ext cx="6529387" cy="1509713"/>
          </a:xfrm>
        </p:spPr>
        <p:txBody>
          <a:bodyPr anchor="ctr">
            <a:normAutofit/>
          </a:bodyPr>
          <a:lstStyle>
            <a:lvl1pPr marL="0" indent="0" algn="ctr">
              <a:buNone/>
              <a:defRPr sz="3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Write something memorable…</a:t>
            </a:r>
          </a:p>
        </p:txBody>
      </p:sp>
      <p:sp>
        <p:nvSpPr>
          <p:cNvPr id="16" name="Rectangle 15">
            <a:extLst>
              <a:ext uri="{FF2B5EF4-FFF2-40B4-BE49-F238E27FC236}">
                <a16:creationId xmlns:a16="http://schemas.microsoft.com/office/drawing/2014/main" id="{B71E4597-9A31-4A37-A907-D3F61EB7F82E}"/>
              </a:ext>
            </a:extLst>
          </p:cNvPr>
          <p:cNvSpPr/>
          <p:nvPr userDrawn="1"/>
        </p:nvSpPr>
        <p:spPr>
          <a:xfrm flipH="1">
            <a:off x="10768500" y="5395300"/>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1" name="Freeform: Shape 20">
            <a:extLst>
              <a:ext uri="{FF2B5EF4-FFF2-40B4-BE49-F238E27FC236}">
                <a16:creationId xmlns:a16="http://schemas.microsoft.com/office/drawing/2014/main" id="{BC246D3C-862F-4C73-8928-347E381A9763}"/>
              </a:ext>
            </a:extLst>
          </p:cNvPr>
          <p:cNvSpPr/>
          <p:nvPr userDrawn="1"/>
        </p:nvSpPr>
        <p:spPr>
          <a:xfrm>
            <a:off x="704386" y="713698"/>
            <a:ext cx="10767616" cy="5418000"/>
          </a:xfrm>
          <a:custGeom>
            <a:avLst/>
            <a:gdLst>
              <a:gd name="connsiteX0" fmla="*/ 0 w 10783231"/>
              <a:gd name="connsiteY0" fmla="*/ 0 h 5418000"/>
              <a:gd name="connsiteX1" fmla="*/ 97696 w 10783231"/>
              <a:gd name="connsiteY1" fmla="*/ 0 h 5418000"/>
              <a:gd name="connsiteX2" fmla="*/ 97696 w 10783231"/>
              <a:gd name="connsiteY2" fmla="*/ 1578240 h 5418000"/>
              <a:gd name="connsiteX3" fmla="*/ 3148264 w 10783231"/>
              <a:gd name="connsiteY3" fmla="*/ 1578240 h 5418000"/>
              <a:gd name="connsiteX4" fmla="*/ 3148264 w 10783231"/>
              <a:gd name="connsiteY4" fmla="*/ 0 h 5418000"/>
              <a:gd name="connsiteX5" fmla="*/ 10783231 w 10783231"/>
              <a:gd name="connsiteY5" fmla="*/ 0 h 5418000"/>
              <a:gd name="connsiteX6" fmla="*/ 10783231 w 10783231"/>
              <a:gd name="connsiteY6" fmla="*/ 5418000 h 5418000"/>
              <a:gd name="connsiteX7" fmla="*/ 0 w 10783231"/>
              <a:gd name="connsiteY7" fmla="*/ 5418000 h 5418000"/>
              <a:gd name="connsiteX0" fmla="*/ 3148264 w 10783231"/>
              <a:gd name="connsiteY0" fmla="*/ 1578240 h 5418000"/>
              <a:gd name="connsiteX1" fmla="*/ 3148264 w 10783231"/>
              <a:gd name="connsiteY1" fmla="*/ 0 h 5418000"/>
              <a:gd name="connsiteX2" fmla="*/ 10783231 w 10783231"/>
              <a:gd name="connsiteY2" fmla="*/ 0 h 5418000"/>
              <a:gd name="connsiteX3" fmla="*/ 10783231 w 10783231"/>
              <a:gd name="connsiteY3" fmla="*/ 5418000 h 5418000"/>
              <a:gd name="connsiteX4" fmla="*/ 0 w 10783231"/>
              <a:gd name="connsiteY4" fmla="*/ 5418000 h 5418000"/>
              <a:gd name="connsiteX5" fmla="*/ 0 w 10783231"/>
              <a:gd name="connsiteY5" fmla="*/ 0 h 5418000"/>
              <a:gd name="connsiteX6" fmla="*/ 97696 w 10783231"/>
              <a:gd name="connsiteY6" fmla="*/ 0 h 5418000"/>
              <a:gd name="connsiteX7" fmla="*/ 97696 w 10783231"/>
              <a:gd name="connsiteY7" fmla="*/ 1578240 h 5418000"/>
              <a:gd name="connsiteX8" fmla="*/ 3239704 w 10783231"/>
              <a:gd name="connsiteY8" fmla="*/ 1669680 h 5418000"/>
              <a:gd name="connsiteX0" fmla="*/ 3148264 w 10783231"/>
              <a:gd name="connsiteY0" fmla="*/ 1578240 h 5418000"/>
              <a:gd name="connsiteX1" fmla="*/ 3148264 w 10783231"/>
              <a:gd name="connsiteY1" fmla="*/ 0 h 5418000"/>
              <a:gd name="connsiteX2" fmla="*/ 10783231 w 10783231"/>
              <a:gd name="connsiteY2" fmla="*/ 0 h 5418000"/>
              <a:gd name="connsiteX3" fmla="*/ 10783231 w 10783231"/>
              <a:gd name="connsiteY3" fmla="*/ 5418000 h 5418000"/>
              <a:gd name="connsiteX4" fmla="*/ 0 w 10783231"/>
              <a:gd name="connsiteY4" fmla="*/ 5418000 h 5418000"/>
              <a:gd name="connsiteX5" fmla="*/ 0 w 10783231"/>
              <a:gd name="connsiteY5" fmla="*/ 0 h 5418000"/>
              <a:gd name="connsiteX6" fmla="*/ 97696 w 10783231"/>
              <a:gd name="connsiteY6" fmla="*/ 0 h 5418000"/>
              <a:gd name="connsiteX7" fmla="*/ 97696 w 10783231"/>
              <a:gd name="connsiteY7" fmla="*/ 157824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 name="connsiteX5" fmla="*/ 97696 w 10783231"/>
              <a:gd name="connsiteY5" fmla="*/ 0 h 5418000"/>
              <a:gd name="connsiteX6" fmla="*/ 97696 w 10783231"/>
              <a:gd name="connsiteY6" fmla="*/ 157824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 name="connsiteX5" fmla="*/ 97696 w 10783231"/>
              <a:gd name="connsiteY5" fmla="*/ 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231" h="5418000">
                <a:moveTo>
                  <a:pt x="3148264" y="0"/>
                </a:moveTo>
                <a:lnTo>
                  <a:pt x="10783231" y="0"/>
                </a:lnTo>
                <a:lnTo>
                  <a:pt x="10783231" y="5418000"/>
                </a:lnTo>
                <a:lnTo>
                  <a:pt x="0" y="5418000"/>
                </a:lnTo>
                <a:lnTo>
                  <a:pt x="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25435983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Quote with Image and Author Nam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86114-9098-435A-92ED-EB5C60A8594F}"/>
              </a:ext>
            </a:extLst>
          </p:cNvPr>
          <p:cNvSpPr/>
          <p:nvPr userDrawn="1"/>
        </p:nvSpPr>
        <p:spPr>
          <a:xfrm>
            <a:off x="360000" y="360000"/>
            <a:ext cx="11473200" cy="613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9" name="Picture Placeholder 18">
            <a:extLst>
              <a:ext uri="{FF2B5EF4-FFF2-40B4-BE49-F238E27FC236}">
                <a16:creationId xmlns:a16="http://schemas.microsoft.com/office/drawing/2014/main" id="{99A351EC-2A75-45E3-AAA9-061FE77125E4}"/>
              </a:ext>
            </a:extLst>
          </p:cNvPr>
          <p:cNvSpPr>
            <a:spLocks noGrp="1"/>
          </p:cNvSpPr>
          <p:nvPr>
            <p:ph type="pic" sz="quarter" idx="12" hasCustomPrompt="1"/>
          </p:nvPr>
        </p:nvSpPr>
        <p:spPr>
          <a:xfrm>
            <a:off x="720000" y="720000"/>
            <a:ext cx="10753200" cy="5382000"/>
          </a:xfrm>
          <a:custGeom>
            <a:avLst/>
            <a:gdLst>
              <a:gd name="connsiteX0" fmla="*/ 7752000 w 10753200"/>
              <a:gd name="connsiteY0" fmla="*/ 0 h 5382000"/>
              <a:gd name="connsiteX1" fmla="*/ 10753200 w 10753200"/>
              <a:gd name="connsiteY1" fmla="*/ 0 h 5382000"/>
              <a:gd name="connsiteX2" fmla="*/ 10753200 w 10753200"/>
              <a:gd name="connsiteY2" fmla="*/ 5382000 h 5382000"/>
              <a:gd name="connsiteX3" fmla="*/ 7752000 w 10753200"/>
              <a:gd name="connsiteY3" fmla="*/ 5382000 h 5382000"/>
              <a:gd name="connsiteX4" fmla="*/ 0 w 10753200"/>
              <a:gd name="connsiteY4" fmla="*/ 0 h 5382000"/>
              <a:gd name="connsiteX5" fmla="*/ 3000000 w 10753200"/>
              <a:gd name="connsiteY5" fmla="*/ 0 h 5382000"/>
              <a:gd name="connsiteX6" fmla="*/ 3000000 w 10753200"/>
              <a:gd name="connsiteY6" fmla="*/ 5382000 h 5382000"/>
              <a:gd name="connsiteX7" fmla="*/ 0 w 10753200"/>
              <a:gd name="connsiteY7" fmla="*/ 538200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200" h="5382000">
                <a:moveTo>
                  <a:pt x="7752000" y="0"/>
                </a:moveTo>
                <a:lnTo>
                  <a:pt x="10753200" y="0"/>
                </a:lnTo>
                <a:lnTo>
                  <a:pt x="10753200" y="5382000"/>
                </a:lnTo>
                <a:lnTo>
                  <a:pt x="7752000" y="5382000"/>
                </a:lnTo>
                <a:close/>
                <a:moveTo>
                  <a:pt x="0" y="0"/>
                </a:moveTo>
                <a:lnTo>
                  <a:pt x="3000000" y="0"/>
                </a:lnTo>
                <a:lnTo>
                  <a:pt x="3000000" y="5382000"/>
                </a:lnTo>
                <a:lnTo>
                  <a:pt x="0" y="5382000"/>
                </a:lnTo>
                <a:close/>
              </a:path>
            </a:pathLst>
          </a:custGeom>
        </p:spPr>
        <p:txBody>
          <a:bodyPr wrap="square" lIns="360000" anchor="ctr">
            <a:noAutofit/>
          </a:bodyPr>
          <a:lstStyle>
            <a:lvl1pPr marL="0" indent="0" algn="l">
              <a:buNone/>
              <a:defRPr sz="1800" i="1"/>
            </a:lvl1pPr>
          </a:lstStyle>
          <a:p>
            <a:r>
              <a:rPr lang="en-US" dirty="0"/>
              <a:t>Insert Your Picture Here</a:t>
            </a:r>
          </a:p>
        </p:txBody>
      </p:sp>
      <p:sp>
        <p:nvSpPr>
          <p:cNvPr id="12" name="Rectangle 11">
            <a:extLst>
              <a:ext uri="{FF2B5EF4-FFF2-40B4-BE49-F238E27FC236}">
                <a16:creationId xmlns:a16="http://schemas.microsoft.com/office/drawing/2014/main" id="{623677EC-F535-460C-B8F2-2DE379673467}"/>
              </a:ext>
            </a:extLst>
          </p:cNvPr>
          <p:cNvSpPr/>
          <p:nvPr/>
        </p:nvSpPr>
        <p:spPr>
          <a:xfrm>
            <a:off x="3720000" y="359999"/>
            <a:ext cx="4752000"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3" name="Rectangle 12">
            <a:extLst>
              <a:ext uri="{FF2B5EF4-FFF2-40B4-BE49-F238E27FC236}">
                <a16:creationId xmlns:a16="http://schemas.microsoft.com/office/drawing/2014/main" id="{33C0D9D9-BD9E-4496-B006-48F8564772EA}"/>
              </a:ext>
            </a:extLst>
          </p:cNvPr>
          <p:cNvSpPr/>
          <p:nvPr/>
        </p:nvSpPr>
        <p:spPr>
          <a:xfrm>
            <a:off x="4080000" y="711624"/>
            <a:ext cx="4032000" cy="538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Rectangle 13">
            <a:extLst>
              <a:ext uri="{FF2B5EF4-FFF2-40B4-BE49-F238E27FC236}">
                <a16:creationId xmlns:a16="http://schemas.microsoft.com/office/drawing/2014/main" id="{27B97580-930D-4D78-B1CF-B3362065422C}"/>
              </a:ext>
            </a:extLst>
          </p:cNvPr>
          <p:cNvSpPr/>
          <p:nvPr/>
        </p:nvSpPr>
        <p:spPr>
          <a:xfrm flipH="1">
            <a:off x="11475311" y="360000"/>
            <a:ext cx="357889" cy="35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9C9B2250-3DBA-4931-BA35-E001AF48DACB}"/>
              </a:ext>
            </a:extLst>
          </p:cNvPr>
          <p:cNvSpPr/>
          <p:nvPr/>
        </p:nvSpPr>
        <p:spPr>
          <a:xfrm>
            <a:off x="5735688" y="5778000"/>
            <a:ext cx="720624"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C4C4AC3B-AEEF-47EF-9226-CF64AC78260D}"/>
              </a:ext>
            </a:extLst>
          </p:cNvPr>
          <p:cNvSpPr>
            <a:spLocks noGrp="1"/>
          </p:cNvSpPr>
          <p:nvPr userDrawn="1">
            <p:ph type="ctrTitle"/>
          </p:nvPr>
        </p:nvSpPr>
        <p:spPr>
          <a:xfrm>
            <a:off x="4512000" y="924339"/>
            <a:ext cx="3168000" cy="3505580"/>
          </a:xfrm>
        </p:spPr>
        <p:txBody>
          <a:bodyPr lIns="0" tIns="0" rIns="0" bIns="0" anchor="b">
            <a:normAutofit/>
          </a:bodyPr>
          <a:lstStyle>
            <a:lvl1pPr algn="ctr">
              <a:lnSpc>
                <a:spcPct val="80000"/>
              </a:lnSpc>
              <a:defRPr sz="4000" i="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BF959-E47C-478B-BD16-0D4D033531B8}"/>
              </a:ext>
            </a:extLst>
          </p:cNvPr>
          <p:cNvSpPr>
            <a:spLocks noGrp="1"/>
          </p:cNvSpPr>
          <p:nvPr userDrawn="1">
            <p:ph type="subTitle" idx="1"/>
          </p:nvPr>
        </p:nvSpPr>
        <p:spPr>
          <a:xfrm>
            <a:off x="4512000" y="5166704"/>
            <a:ext cx="3168000" cy="766957"/>
          </a:xfrm>
        </p:spPr>
        <p:txBody>
          <a:bodyPr lIns="0" tIns="0" rIns="0" bIns="0">
            <a:normAutofit/>
          </a:bodyPr>
          <a:lstStyle>
            <a:lvl1pPr marL="0" indent="0" algn="ctr">
              <a:buNone/>
              <a:defRPr sz="20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7">
            <a:extLst>
              <a:ext uri="{FF2B5EF4-FFF2-40B4-BE49-F238E27FC236}">
                <a16:creationId xmlns:a16="http://schemas.microsoft.com/office/drawing/2014/main" id="{0A85E8A1-43CB-4B51-9B45-2010B5833B02}"/>
              </a:ext>
            </a:extLst>
          </p:cNvPr>
          <p:cNvSpPr>
            <a:spLocks noGrp="1"/>
          </p:cNvSpPr>
          <p:nvPr userDrawn="1">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A3758FB8-19A9-47B1-8D16-FC78E7E2D1ED}"/>
              </a:ext>
            </a:extLst>
          </p:cNvPr>
          <p:cNvSpPr>
            <a:spLocks noGrp="1"/>
          </p:cNvSpPr>
          <p:nvPr userDrawn="1">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Tree>
    <p:extLst>
      <p:ext uri="{BB962C8B-B14F-4D97-AF65-F5344CB8AC3E}">
        <p14:creationId xmlns:p14="http://schemas.microsoft.com/office/powerpoint/2010/main" val="35490342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029B8-590B-4709-B45D-CCE1274F1218}"/>
              </a:ext>
            </a:extLst>
          </p:cNvPr>
          <p:cNvSpPr>
            <a:spLocks noGrp="1"/>
          </p:cNvSpPr>
          <p:nvPr>
            <p:ph type="title"/>
          </p:nvPr>
        </p:nvSpPr>
        <p:spPr>
          <a:xfrm>
            <a:off x="831850" y="9858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F7C8399-AFEE-4A79-9D20-853B44756384}"/>
              </a:ext>
            </a:extLst>
          </p:cNvPr>
          <p:cNvSpPr>
            <a:spLocks noGrp="1"/>
          </p:cNvSpPr>
          <p:nvPr>
            <p:ph type="body" idx="1"/>
          </p:nvPr>
        </p:nvSpPr>
        <p:spPr>
          <a:xfrm>
            <a:off x="831850" y="40052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Footer Placeholder 6">
            <a:extLst>
              <a:ext uri="{FF2B5EF4-FFF2-40B4-BE49-F238E27FC236}">
                <a16:creationId xmlns:a16="http://schemas.microsoft.com/office/drawing/2014/main" id="{29960140-2A2E-4503-8278-0345FDE3198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8" name="Slide Number Placeholder 7">
            <a:extLst>
              <a:ext uri="{FF2B5EF4-FFF2-40B4-BE49-F238E27FC236}">
                <a16:creationId xmlns:a16="http://schemas.microsoft.com/office/drawing/2014/main" id="{C5D2181E-D15A-4350-A32F-D47DCEDEF43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Rectangle 8">
            <a:extLst>
              <a:ext uri="{FF2B5EF4-FFF2-40B4-BE49-F238E27FC236}">
                <a16:creationId xmlns:a16="http://schemas.microsoft.com/office/drawing/2014/main" id="{637DDFAA-3A73-4B3E-B81D-B1D2C1818390}"/>
              </a:ext>
            </a:extLst>
          </p:cNvPr>
          <p:cNvSpPr/>
          <p:nvPr userDrawn="1"/>
        </p:nvSpPr>
        <p:spPr>
          <a:xfrm>
            <a:off x="5735687" y="5778000"/>
            <a:ext cx="720625" cy="1080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0" name="Rectangle 9">
            <a:extLst>
              <a:ext uri="{FF2B5EF4-FFF2-40B4-BE49-F238E27FC236}">
                <a16:creationId xmlns:a16="http://schemas.microsoft.com/office/drawing/2014/main" id="{909C2B09-A978-456B-A8F2-C766DA7A81D8}"/>
              </a:ext>
            </a:extLst>
          </p:cNvPr>
          <p:cNvSpPr/>
          <p:nvPr userDrawn="1"/>
        </p:nvSpPr>
        <p:spPr>
          <a:xfrm>
            <a:off x="5735688" y="0"/>
            <a:ext cx="720624"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2121710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87E81-20CC-4C8C-BB1D-A38B4DAD5A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07CDCC-7A8F-411F-AD9C-3B24B05832F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533D20-35D1-490A-BD78-47D062FBEC6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416B6B5F-82CD-40A1-8FD6-717BF4D105F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9" name="Slide Number Placeholder 8">
            <a:extLst>
              <a:ext uri="{FF2B5EF4-FFF2-40B4-BE49-F238E27FC236}">
                <a16:creationId xmlns:a16="http://schemas.microsoft.com/office/drawing/2014/main" id="{42A430C2-A8FB-4210-A7D3-AB7A97B87D4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Tree>
    <p:extLst>
      <p:ext uri="{BB962C8B-B14F-4D97-AF65-F5344CB8AC3E}">
        <p14:creationId xmlns:p14="http://schemas.microsoft.com/office/powerpoint/2010/main" val="24001507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0D959E-3051-49C8-AC81-F2B64A84FFA5}"/>
              </a:ext>
            </a:extLst>
          </p:cNvPr>
          <p:cNvSpPr>
            <a:spLocks noGrp="1"/>
          </p:cNvSpPr>
          <p:nvPr>
            <p:ph type="body" idx="1"/>
          </p:nvPr>
        </p:nvSpPr>
        <p:spPr>
          <a:xfrm>
            <a:off x="839788" y="1737873"/>
            <a:ext cx="5157787" cy="7672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9537F1-D747-4E81-81B9-B5716EA59D1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944379-270F-4361-94CB-AD13F914E9ED}"/>
              </a:ext>
            </a:extLst>
          </p:cNvPr>
          <p:cNvSpPr>
            <a:spLocks noGrp="1"/>
          </p:cNvSpPr>
          <p:nvPr>
            <p:ph type="body" sz="quarter" idx="3"/>
          </p:nvPr>
        </p:nvSpPr>
        <p:spPr>
          <a:xfrm>
            <a:off x="6172200" y="1737873"/>
            <a:ext cx="5183188" cy="7672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D0ECA14-4888-4C66-A15F-6B781D07415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90623264-E0F5-4AB3-B974-14E2E3B66D0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1" name="Slide Number Placeholder 10">
            <a:extLst>
              <a:ext uri="{FF2B5EF4-FFF2-40B4-BE49-F238E27FC236}">
                <a16:creationId xmlns:a16="http://schemas.microsoft.com/office/drawing/2014/main" id="{70C66A2F-89F8-40C6-8391-D53AEF0DF72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2" name="Title 11">
            <a:extLst>
              <a:ext uri="{FF2B5EF4-FFF2-40B4-BE49-F238E27FC236}">
                <a16:creationId xmlns:a16="http://schemas.microsoft.com/office/drawing/2014/main" id="{71072358-6CE0-4D6C-9CE9-35BFA6D1C83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60926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4096F10-4648-48FC-B20E-41DB833A838F}"/>
              </a:ext>
            </a:extLst>
          </p:cNvPr>
          <p:cNvSpPr/>
          <p:nvPr userDrawn="1"/>
        </p:nvSpPr>
        <p:spPr>
          <a:xfrm>
            <a:off x="360000" y="360000"/>
            <a:ext cx="11473200"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Rectangle 13">
            <a:extLst>
              <a:ext uri="{FF2B5EF4-FFF2-40B4-BE49-F238E27FC236}">
                <a16:creationId xmlns:a16="http://schemas.microsoft.com/office/drawing/2014/main" id="{75C63F9B-C252-4EF8-A01A-4BA6640780A5}"/>
              </a:ext>
            </a:extLst>
          </p:cNvPr>
          <p:cNvSpPr/>
          <p:nvPr userDrawn="1"/>
        </p:nvSpPr>
        <p:spPr>
          <a:xfrm>
            <a:off x="4065847" y="0"/>
            <a:ext cx="4060307" cy="1836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1ADF43FB-5D85-4CAC-94B0-3E2C9D518297}"/>
              </a:ext>
            </a:extLst>
          </p:cNvPr>
          <p:cNvSpPr/>
          <p:nvPr userDrawn="1"/>
        </p:nvSpPr>
        <p:spPr>
          <a:xfrm>
            <a:off x="4250406" y="5778000"/>
            <a:ext cx="3691188"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4104860" y="360000"/>
            <a:ext cx="4015409" cy="1330688"/>
          </a:xfrm>
        </p:spPr>
        <p:txBody>
          <a:bodyPr anchor="b"/>
          <a:lstStyle>
            <a:lvl1pPr algn="ctr">
              <a:defRPr i="0">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3" name="Freeform: Shape 12">
            <a:extLst>
              <a:ext uri="{FF2B5EF4-FFF2-40B4-BE49-F238E27FC236}">
                <a16:creationId xmlns:a16="http://schemas.microsoft.com/office/drawing/2014/main" id="{C9052014-F3D5-4680-A8B9-D47134B2BB0F}"/>
              </a:ext>
            </a:extLst>
          </p:cNvPr>
          <p:cNvSpPr/>
          <p:nvPr userDrawn="1"/>
        </p:nvSpPr>
        <p:spPr>
          <a:xfrm>
            <a:off x="720000" y="720000"/>
            <a:ext cx="10753200" cy="5382000"/>
          </a:xfrm>
          <a:custGeom>
            <a:avLst/>
            <a:gdLst>
              <a:gd name="connsiteX0" fmla="*/ 0 w 10753200"/>
              <a:gd name="connsiteY0" fmla="*/ 0 h 5382000"/>
              <a:gd name="connsiteX1" fmla="*/ 2946000 w 10753200"/>
              <a:gd name="connsiteY1" fmla="*/ 0 h 5382000"/>
              <a:gd name="connsiteX2" fmla="*/ 2946000 w 10753200"/>
              <a:gd name="connsiteY2" fmla="*/ 745624 h 5382000"/>
              <a:gd name="connsiteX3" fmla="*/ 7806000 w 10753200"/>
              <a:gd name="connsiteY3" fmla="*/ 745624 h 5382000"/>
              <a:gd name="connsiteX4" fmla="*/ 7806000 w 10753200"/>
              <a:gd name="connsiteY4" fmla="*/ 0 h 5382000"/>
              <a:gd name="connsiteX5" fmla="*/ 10753200 w 10753200"/>
              <a:gd name="connsiteY5" fmla="*/ 0 h 5382000"/>
              <a:gd name="connsiteX6" fmla="*/ 10753200 w 10753200"/>
              <a:gd name="connsiteY6" fmla="*/ 5382000 h 5382000"/>
              <a:gd name="connsiteX7" fmla="*/ 0 w 10753200"/>
              <a:gd name="connsiteY7" fmla="*/ 5382000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8" fmla="*/ 7897440 w 10753200"/>
              <a:gd name="connsiteY8" fmla="*/ 837064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 name="connsiteX6" fmla="*/ 2946000 w 10753200"/>
              <a:gd name="connsiteY6"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200" h="5382000">
                <a:moveTo>
                  <a:pt x="7806000" y="0"/>
                </a:moveTo>
                <a:lnTo>
                  <a:pt x="10753200" y="0"/>
                </a:lnTo>
                <a:lnTo>
                  <a:pt x="10753200" y="5382000"/>
                </a:lnTo>
                <a:lnTo>
                  <a:pt x="0" y="5382000"/>
                </a:lnTo>
                <a:lnTo>
                  <a:pt x="0" y="0"/>
                </a:lnTo>
                <a:lnTo>
                  <a:pt x="294600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21583597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Top Ligh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4096F10-4648-48FC-B20E-41DB833A838F}"/>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Rectangle 13">
            <a:extLst>
              <a:ext uri="{FF2B5EF4-FFF2-40B4-BE49-F238E27FC236}">
                <a16:creationId xmlns:a16="http://schemas.microsoft.com/office/drawing/2014/main" id="{75C63F9B-C252-4EF8-A01A-4BA6640780A5}"/>
              </a:ext>
            </a:extLst>
          </p:cNvPr>
          <p:cNvSpPr/>
          <p:nvPr userDrawn="1"/>
        </p:nvSpPr>
        <p:spPr>
          <a:xfrm>
            <a:off x="4065847" y="0"/>
            <a:ext cx="4060307" cy="1836000"/>
          </a:xfrm>
          <a:prstGeom prst="rect">
            <a:avLst/>
          </a:prstGeom>
          <a:solidFill>
            <a:schemeClr val="accent5">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1ADF43FB-5D85-4CAC-94B0-3E2C9D518297}"/>
              </a:ext>
            </a:extLst>
          </p:cNvPr>
          <p:cNvSpPr/>
          <p:nvPr userDrawn="1"/>
        </p:nvSpPr>
        <p:spPr>
          <a:xfrm>
            <a:off x="4250406" y="5778000"/>
            <a:ext cx="3691188" cy="1080000"/>
          </a:xfrm>
          <a:prstGeom prst="rect">
            <a:avLst/>
          </a:prstGeom>
          <a:solidFill>
            <a:schemeClr val="accent5">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4104860" y="360000"/>
            <a:ext cx="4015409" cy="1330688"/>
          </a:xfrm>
        </p:spPr>
        <p:txBody>
          <a:bodyPr anchor="b"/>
          <a:lstStyle>
            <a:lvl1pPr algn="ctr">
              <a:defRPr i="0">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3" name="Freeform: Shape 12">
            <a:extLst>
              <a:ext uri="{FF2B5EF4-FFF2-40B4-BE49-F238E27FC236}">
                <a16:creationId xmlns:a16="http://schemas.microsoft.com/office/drawing/2014/main" id="{C9052014-F3D5-4680-A8B9-D47134B2BB0F}"/>
              </a:ext>
            </a:extLst>
          </p:cNvPr>
          <p:cNvSpPr/>
          <p:nvPr userDrawn="1"/>
        </p:nvSpPr>
        <p:spPr>
          <a:xfrm>
            <a:off x="720000" y="720000"/>
            <a:ext cx="10753200" cy="5382000"/>
          </a:xfrm>
          <a:custGeom>
            <a:avLst/>
            <a:gdLst>
              <a:gd name="connsiteX0" fmla="*/ 0 w 10753200"/>
              <a:gd name="connsiteY0" fmla="*/ 0 h 5382000"/>
              <a:gd name="connsiteX1" fmla="*/ 2946000 w 10753200"/>
              <a:gd name="connsiteY1" fmla="*/ 0 h 5382000"/>
              <a:gd name="connsiteX2" fmla="*/ 2946000 w 10753200"/>
              <a:gd name="connsiteY2" fmla="*/ 745624 h 5382000"/>
              <a:gd name="connsiteX3" fmla="*/ 7806000 w 10753200"/>
              <a:gd name="connsiteY3" fmla="*/ 745624 h 5382000"/>
              <a:gd name="connsiteX4" fmla="*/ 7806000 w 10753200"/>
              <a:gd name="connsiteY4" fmla="*/ 0 h 5382000"/>
              <a:gd name="connsiteX5" fmla="*/ 10753200 w 10753200"/>
              <a:gd name="connsiteY5" fmla="*/ 0 h 5382000"/>
              <a:gd name="connsiteX6" fmla="*/ 10753200 w 10753200"/>
              <a:gd name="connsiteY6" fmla="*/ 5382000 h 5382000"/>
              <a:gd name="connsiteX7" fmla="*/ 0 w 10753200"/>
              <a:gd name="connsiteY7" fmla="*/ 5382000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8" fmla="*/ 7897440 w 10753200"/>
              <a:gd name="connsiteY8" fmla="*/ 837064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 name="connsiteX6" fmla="*/ 2946000 w 10753200"/>
              <a:gd name="connsiteY6"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200" h="5382000">
                <a:moveTo>
                  <a:pt x="7806000" y="0"/>
                </a:moveTo>
                <a:lnTo>
                  <a:pt x="10753200" y="0"/>
                </a:lnTo>
                <a:lnTo>
                  <a:pt x="10753200" y="5382000"/>
                </a:lnTo>
                <a:lnTo>
                  <a:pt x="0" y="5382000"/>
                </a:lnTo>
                <a:lnTo>
                  <a:pt x="0" y="0"/>
                </a:lnTo>
                <a:lnTo>
                  <a:pt x="2946000" y="0"/>
                </a:lnTo>
              </a:path>
            </a:pathLst>
          </a:custGeom>
          <a:noFill/>
          <a:ln>
            <a:solidFill>
              <a:schemeClr val="accent3"/>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14554356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Only" preserve="1">
  <p:cSld name="Title Only Left Light">
    <p:bg>
      <p:bgPr>
        <a:solidFill>
          <a:schemeClr val="accent6">
            <a:lumMod val="5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07A34A-1BB3-4673-8E88-53D27CCD8A14}"/>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1ADF43FB-5D85-4CAC-94B0-3E2C9D518297}"/>
              </a:ext>
            </a:extLst>
          </p:cNvPr>
          <p:cNvSpPr/>
          <p:nvPr userDrawn="1"/>
        </p:nvSpPr>
        <p:spPr>
          <a:xfrm>
            <a:off x="0" y="2385000"/>
            <a:ext cx="72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1003851" y="2453081"/>
            <a:ext cx="4015409" cy="1330688"/>
          </a:xfrm>
        </p:spPr>
        <p:txBody>
          <a:bodyPr anchor="b"/>
          <a:lstStyle>
            <a:lvl1pPr algn="ctr">
              <a:defRPr i="0">
                <a:solidFill>
                  <a:schemeClr val="accent3">
                    <a:lumMod val="75000"/>
                  </a:schemeClr>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1" name="Rectangle 10">
            <a:extLst>
              <a:ext uri="{FF2B5EF4-FFF2-40B4-BE49-F238E27FC236}">
                <a16:creationId xmlns:a16="http://schemas.microsoft.com/office/drawing/2014/main" id="{500DE010-77BA-4E35-97A1-A032049D87CB}"/>
              </a:ext>
            </a:extLst>
          </p:cNvPr>
          <p:cNvSpPr/>
          <p:nvPr userDrawn="1"/>
        </p:nvSpPr>
        <p:spPr>
          <a:xfrm>
            <a:off x="11112000" y="2385000"/>
            <a:ext cx="108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7" name="Freeform: Shape 16">
            <a:extLst>
              <a:ext uri="{FF2B5EF4-FFF2-40B4-BE49-F238E27FC236}">
                <a16:creationId xmlns:a16="http://schemas.microsoft.com/office/drawing/2014/main" id="{7DA9AB89-FE71-4487-BE1F-7DA75DEB7CC3}"/>
              </a:ext>
            </a:extLst>
          </p:cNvPr>
          <p:cNvSpPr/>
          <p:nvPr userDrawn="1"/>
        </p:nvSpPr>
        <p:spPr>
          <a:xfrm rot="16200000">
            <a:off x="3387001" y="-1960199"/>
            <a:ext cx="5418000" cy="10778400"/>
          </a:xfrm>
          <a:custGeom>
            <a:avLst/>
            <a:gdLst>
              <a:gd name="connsiteX0" fmla="*/ 0 w 10767616"/>
              <a:gd name="connsiteY0" fmla="*/ 0 h 5418000"/>
              <a:gd name="connsiteX1" fmla="*/ 2921260 w 10767616"/>
              <a:gd name="connsiteY1" fmla="*/ 0 h 5418000"/>
              <a:gd name="connsiteX2" fmla="*/ 2921260 w 10767616"/>
              <a:gd name="connsiteY2" fmla="*/ 246371 h 5418000"/>
              <a:gd name="connsiteX3" fmla="*/ 7861969 w 10767616"/>
              <a:gd name="connsiteY3" fmla="*/ 246371 h 5418000"/>
              <a:gd name="connsiteX4" fmla="*/ 7861969 w 10767616"/>
              <a:gd name="connsiteY4" fmla="*/ 0 h 5418000"/>
              <a:gd name="connsiteX5" fmla="*/ 10767616 w 10767616"/>
              <a:gd name="connsiteY5" fmla="*/ 0 h 5418000"/>
              <a:gd name="connsiteX6" fmla="*/ 10767616 w 10767616"/>
              <a:gd name="connsiteY6" fmla="*/ 5418000 h 5418000"/>
              <a:gd name="connsiteX7" fmla="*/ 0 w 10767616"/>
              <a:gd name="connsiteY7" fmla="*/ 5418000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8" fmla="*/ 7953409 w 10767616"/>
              <a:gd name="connsiteY8" fmla="*/ 337811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 name="connsiteX6" fmla="*/ 2921260 w 10767616"/>
              <a:gd name="connsiteY6"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616" h="5418000">
                <a:moveTo>
                  <a:pt x="7861969" y="0"/>
                </a:moveTo>
                <a:lnTo>
                  <a:pt x="10767616" y="0"/>
                </a:lnTo>
                <a:lnTo>
                  <a:pt x="10767616" y="5418000"/>
                </a:lnTo>
                <a:lnTo>
                  <a:pt x="0" y="5418000"/>
                </a:lnTo>
                <a:lnTo>
                  <a:pt x="0" y="0"/>
                </a:lnTo>
                <a:lnTo>
                  <a:pt x="2921260" y="0"/>
                </a:lnTo>
              </a:path>
            </a:pathLst>
          </a:custGeom>
          <a:noFill/>
          <a:ln>
            <a:solidFill>
              <a:schemeClr val="accent4"/>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9" name="Rectangle 18">
            <a:extLst>
              <a:ext uri="{FF2B5EF4-FFF2-40B4-BE49-F238E27FC236}">
                <a16:creationId xmlns:a16="http://schemas.microsoft.com/office/drawing/2014/main" id="{2BB0C100-97B0-4EEE-B661-715650D5E826}"/>
              </a:ext>
            </a:extLst>
          </p:cNvPr>
          <p:cNvSpPr/>
          <p:nvPr userDrawn="1"/>
        </p:nvSpPr>
        <p:spPr>
          <a:xfrm flipH="1">
            <a:off x="706800" y="5778001"/>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15533734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Only" preserve="1">
  <p:cSld name="Title Only Right Light">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07A34A-1BB3-4673-8E88-53D27CCD8A14}"/>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1ADF43FB-5D85-4CAC-94B0-3E2C9D518297}"/>
              </a:ext>
            </a:extLst>
          </p:cNvPr>
          <p:cNvSpPr/>
          <p:nvPr userDrawn="1"/>
        </p:nvSpPr>
        <p:spPr>
          <a:xfrm>
            <a:off x="0" y="2385000"/>
            <a:ext cx="36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7108590" y="2453081"/>
            <a:ext cx="4015409" cy="1330688"/>
          </a:xfrm>
        </p:spPr>
        <p:txBody>
          <a:bodyPr anchor="b"/>
          <a:lstStyle>
            <a:lvl1pPr algn="ctr">
              <a:defRPr i="0">
                <a:solidFill>
                  <a:schemeClr val="accent3">
                    <a:lumMod val="75000"/>
                  </a:schemeClr>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1" name="Rectangle 10">
            <a:extLst>
              <a:ext uri="{FF2B5EF4-FFF2-40B4-BE49-F238E27FC236}">
                <a16:creationId xmlns:a16="http://schemas.microsoft.com/office/drawing/2014/main" id="{500DE010-77BA-4E35-97A1-A032049D87CB}"/>
              </a:ext>
            </a:extLst>
          </p:cNvPr>
          <p:cNvSpPr/>
          <p:nvPr userDrawn="1"/>
        </p:nvSpPr>
        <p:spPr>
          <a:xfrm>
            <a:off x="11471998" y="2385000"/>
            <a:ext cx="720001"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7" name="Freeform: Shape 16">
            <a:extLst>
              <a:ext uri="{FF2B5EF4-FFF2-40B4-BE49-F238E27FC236}">
                <a16:creationId xmlns:a16="http://schemas.microsoft.com/office/drawing/2014/main" id="{7DA9AB89-FE71-4487-BE1F-7DA75DEB7CC3}"/>
              </a:ext>
            </a:extLst>
          </p:cNvPr>
          <p:cNvSpPr/>
          <p:nvPr userDrawn="1"/>
        </p:nvSpPr>
        <p:spPr>
          <a:xfrm rot="5400000" flipH="1">
            <a:off x="3387001" y="-1960199"/>
            <a:ext cx="5418000" cy="10778400"/>
          </a:xfrm>
          <a:custGeom>
            <a:avLst/>
            <a:gdLst>
              <a:gd name="connsiteX0" fmla="*/ 0 w 10767616"/>
              <a:gd name="connsiteY0" fmla="*/ 0 h 5418000"/>
              <a:gd name="connsiteX1" fmla="*/ 2921260 w 10767616"/>
              <a:gd name="connsiteY1" fmla="*/ 0 h 5418000"/>
              <a:gd name="connsiteX2" fmla="*/ 2921260 w 10767616"/>
              <a:gd name="connsiteY2" fmla="*/ 246371 h 5418000"/>
              <a:gd name="connsiteX3" fmla="*/ 7861969 w 10767616"/>
              <a:gd name="connsiteY3" fmla="*/ 246371 h 5418000"/>
              <a:gd name="connsiteX4" fmla="*/ 7861969 w 10767616"/>
              <a:gd name="connsiteY4" fmla="*/ 0 h 5418000"/>
              <a:gd name="connsiteX5" fmla="*/ 10767616 w 10767616"/>
              <a:gd name="connsiteY5" fmla="*/ 0 h 5418000"/>
              <a:gd name="connsiteX6" fmla="*/ 10767616 w 10767616"/>
              <a:gd name="connsiteY6" fmla="*/ 5418000 h 5418000"/>
              <a:gd name="connsiteX7" fmla="*/ 0 w 10767616"/>
              <a:gd name="connsiteY7" fmla="*/ 5418000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8" fmla="*/ 7953409 w 10767616"/>
              <a:gd name="connsiteY8" fmla="*/ 337811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 name="connsiteX6" fmla="*/ 2921260 w 10767616"/>
              <a:gd name="connsiteY6"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616" h="5418000">
                <a:moveTo>
                  <a:pt x="7861969" y="0"/>
                </a:moveTo>
                <a:lnTo>
                  <a:pt x="10767616" y="0"/>
                </a:lnTo>
                <a:lnTo>
                  <a:pt x="10767616" y="5418000"/>
                </a:lnTo>
                <a:lnTo>
                  <a:pt x="0" y="5418000"/>
                </a:lnTo>
                <a:lnTo>
                  <a:pt x="0" y="0"/>
                </a:lnTo>
                <a:lnTo>
                  <a:pt x="2921260" y="0"/>
                </a:lnTo>
              </a:path>
            </a:pathLst>
          </a:custGeom>
          <a:noFill/>
          <a:ln>
            <a:solidFill>
              <a:schemeClr val="accent4"/>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2" name="Rectangle 11">
            <a:extLst>
              <a:ext uri="{FF2B5EF4-FFF2-40B4-BE49-F238E27FC236}">
                <a16:creationId xmlns:a16="http://schemas.microsoft.com/office/drawing/2014/main" id="{41CF587A-B161-455A-8783-631E82DF3D52}"/>
              </a:ext>
            </a:extLst>
          </p:cNvPr>
          <p:cNvSpPr/>
          <p:nvPr userDrawn="1"/>
        </p:nvSpPr>
        <p:spPr>
          <a:xfrm flipH="1">
            <a:off x="11125201" y="720000"/>
            <a:ext cx="360000" cy="3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14492928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Only" preserve="1">
  <p:cSld name="Title Only Left Dark">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07A34A-1BB3-4673-8E88-53D27CCD8A14}"/>
              </a:ext>
            </a:extLst>
          </p:cNvPr>
          <p:cNvSpPr/>
          <p:nvPr userDrawn="1"/>
        </p:nvSpPr>
        <p:spPr>
          <a:xfrm>
            <a:off x="360000" y="360000"/>
            <a:ext cx="11473200" cy="613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6" name="Rectangle 15">
            <a:extLst>
              <a:ext uri="{FF2B5EF4-FFF2-40B4-BE49-F238E27FC236}">
                <a16:creationId xmlns:a16="http://schemas.microsoft.com/office/drawing/2014/main" id="{1ADF43FB-5D85-4CAC-94B0-3E2C9D518297}"/>
              </a:ext>
            </a:extLst>
          </p:cNvPr>
          <p:cNvSpPr/>
          <p:nvPr userDrawn="1"/>
        </p:nvSpPr>
        <p:spPr>
          <a:xfrm>
            <a:off x="0" y="2385000"/>
            <a:ext cx="72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1003851" y="2453081"/>
            <a:ext cx="4015409" cy="1330688"/>
          </a:xfrm>
        </p:spPr>
        <p:txBody>
          <a:bodyPr anchor="b"/>
          <a:lstStyle>
            <a:lvl1pPr algn="ctr">
              <a:defRPr i="0">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1" name="Rectangle 10">
            <a:extLst>
              <a:ext uri="{FF2B5EF4-FFF2-40B4-BE49-F238E27FC236}">
                <a16:creationId xmlns:a16="http://schemas.microsoft.com/office/drawing/2014/main" id="{500DE010-77BA-4E35-97A1-A032049D87CB}"/>
              </a:ext>
            </a:extLst>
          </p:cNvPr>
          <p:cNvSpPr/>
          <p:nvPr userDrawn="1"/>
        </p:nvSpPr>
        <p:spPr>
          <a:xfrm>
            <a:off x="11112000" y="2385000"/>
            <a:ext cx="108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7" name="Freeform: Shape 16">
            <a:extLst>
              <a:ext uri="{FF2B5EF4-FFF2-40B4-BE49-F238E27FC236}">
                <a16:creationId xmlns:a16="http://schemas.microsoft.com/office/drawing/2014/main" id="{7DA9AB89-FE71-4487-BE1F-7DA75DEB7CC3}"/>
              </a:ext>
            </a:extLst>
          </p:cNvPr>
          <p:cNvSpPr/>
          <p:nvPr userDrawn="1"/>
        </p:nvSpPr>
        <p:spPr>
          <a:xfrm rot="16200000">
            <a:off x="3387001" y="-1960199"/>
            <a:ext cx="5418000" cy="10778400"/>
          </a:xfrm>
          <a:custGeom>
            <a:avLst/>
            <a:gdLst>
              <a:gd name="connsiteX0" fmla="*/ 0 w 10767616"/>
              <a:gd name="connsiteY0" fmla="*/ 0 h 5418000"/>
              <a:gd name="connsiteX1" fmla="*/ 2921260 w 10767616"/>
              <a:gd name="connsiteY1" fmla="*/ 0 h 5418000"/>
              <a:gd name="connsiteX2" fmla="*/ 2921260 w 10767616"/>
              <a:gd name="connsiteY2" fmla="*/ 246371 h 5418000"/>
              <a:gd name="connsiteX3" fmla="*/ 7861969 w 10767616"/>
              <a:gd name="connsiteY3" fmla="*/ 246371 h 5418000"/>
              <a:gd name="connsiteX4" fmla="*/ 7861969 w 10767616"/>
              <a:gd name="connsiteY4" fmla="*/ 0 h 5418000"/>
              <a:gd name="connsiteX5" fmla="*/ 10767616 w 10767616"/>
              <a:gd name="connsiteY5" fmla="*/ 0 h 5418000"/>
              <a:gd name="connsiteX6" fmla="*/ 10767616 w 10767616"/>
              <a:gd name="connsiteY6" fmla="*/ 5418000 h 5418000"/>
              <a:gd name="connsiteX7" fmla="*/ 0 w 10767616"/>
              <a:gd name="connsiteY7" fmla="*/ 5418000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8" fmla="*/ 7953409 w 10767616"/>
              <a:gd name="connsiteY8" fmla="*/ 337811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 name="connsiteX6" fmla="*/ 2921260 w 10767616"/>
              <a:gd name="connsiteY6"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616" h="5418000">
                <a:moveTo>
                  <a:pt x="7861969" y="0"/>
                </a:moveTo>
                <a:lnTo>
                  <a:pt x="10767616" y="0"/>
                </a:lnTo>
                <a:lnTo>
                  <a:pt x="10767616" y="5418000"/>
                </a:lnTo>
                <a:lnTo>
                  <a:pt x="0" y="5418000"/>
                </a:lnTo>
                <a:lnTo>
                  <a:pt x="0" y="0"/>
                </a:lnTo>
                <a:lnTo>
                  <a:pt x="292126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9" name="Rectangle 18">
            <a:extLst>
              <a:ext uri="{FF2B5EF4-FFF2-40B4-BE49-F238E27FC236}">
                <a16:creationId xmlns:a16="http://schemas.microsoft.com/office/drawing/2014/main" id="{2BB0C100-97B0-4EEE-B661-715650D5E826}"/>
              </a:ext>
            </a:extLst>
          </p:cNvPr>
          <p:cNvSpPr/>
          <p:nvPr userDrawn="1"/>
        </p:nvSpPr>
        <p:spPr>
          <a:xfrm flipH="1">
            <a:off x="706800" y="5778001"/>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3060348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222.xml"/><Relationship Id="rId18" Type="http://schemas.openxmlformats.org/officeDocument/2006/relationships/slideLayout" Target="../slideLayouts/slideLayout227.xml"/><Relationship Id="rId26" Type="http://schemas.openxmlformats.org/officeDocument/2006/relationships/slideLayout" Target="../slideLayouts/slideLayout235.xml"/><Relationship Id="rId39" Type="http://schemas.openxmlformats.org/officeDocument/2006/relationships/slideLayout" Target="../slideLayouts/slideLayout248.xml"/><Relationship Id="rId21" Type="http://schemas.openxmlformats.org/officeDocument/2006/relationships/slideLayout" Target="../slideLayouts/slideLayout230.xml"/><Relationship Id="rId34" Type="http://schemas.openxmlformats.org/officeDocument/2006/relationships/slideLayout" Target="../slideLayouts/slideLayout243.xml"/><Relationship Id="rId42" Type="http://schemas.openxmlformats.org/officeDocument/2006/relationships/slideLayout" Target="../slideLayouts/slideLayout251.xml"/><Relationship Id="rId47" Type="http://schemas.openxmlformats.org/officeDocument/2006/relationships/slideLayout" Target="../slideLayouts/slideLayout256.xml"/><Relationship Id="rId50" Type="http://schemas.openxmlformats.org/officeDocument/2006/relationships/slideLayout" Target="../slideLayouts/slideLayout259.xml"/><Relationship Id="rId55" Type="http://schemas.openxmlformats.org/officeDocument/2006/relationships/slideLayout" Target="../slideLayouts/slideLayout264.xml"/><Relationship Id="rId7" Type="http://schemas.openxmlformats.org/officeDocument/2006/relationships/slideLayout" Target="../slideLayouts/slideLayout216.xml"/><Relationship Id="rId2" Type="http://schemas.openxmlformats.org/officeDocument/2006/relationships/slideLayout" Target="../slideLayouts/slideLayout211.xml"/><Relationship Id="rId16" Type="http://schemas.openxmlformats.org/officeDocument/2006/relationships/slideLayout" Target="../slideLayouts/slideLayout225.xml"/><Relationship Id="rId29" Type="http://schemas.openxmlformats.org/officeDocument/2006/relationships/slideLayout" Target="../slideLayouts/slideLayout238.xml"/><Relationship Id="rId11" Type="http://schemas.openxmlformats.org/officeDocument/2006/relationships/slideLayout" Target="../slideLayouts/slideLayout220.xml"/><Relationship Id="rId24" Type="http://schemas.openxmlformats.org/officeDocument/2006/relationships/slideLayout" Target="../slideLayouts/slideLayout233.xml"/><Relationship Id="rId32" Type="http://schemas.openxmlformats.org/officeDocument/2006/relationships/slideLayout" Target="../slideLayouts/slideLayout241.xml"/><Relationship Id="rId37" Type="http://schemas.openxmlformats.org/officeDocument/2006/relationships/slideLayout" Target="../slideLayouts/slideLayout246.xml"/><Relationship Id="rId40" Type="http://schemas.openxmlformats.org/officeDocument/2006/relationships/slideLayout" Target="../slideLayouts/slideLayout249.xml"/><Relationship Id="rId45" Type="http://schemas.openxmlformats.org/officeDocument/2006/relationships/slideLayout" Target="../slideLayouts/slideLayout254.xml"/><Relationship Id="rId53" Type="http://schemas.openxmlformats.org/officeDocument/2006/relationships/slideLayout" Target="../slideLayouts/slideLayout262.xml"/><Relationship Id="rId5" Type="http://schemas.openxmlformats.org/officeDocument/2006/relationships/slideLayout" Target="../slideLayouts/slideLayout214.xml"/><Relationship Id="rId19" Type="http://schemas.openxmlformats.org/officeDocument/2006/relationships/slideLayout" Target="../slideLayouts/slideLayout228.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 Id="rId22" Type="http://schemas.openxmlformats.org/officeDocument/2006/relationships/slideLayout" Target="../slideLayouts/slideLayout231.xml"/><Relationship Id="rId27" Type="http://schemas.openxmlformats.org/officeDocument/2006/relationships/slideLayout" Target="../slideLayouts/slideLayout236.xml"/><Relationship Id="rId30" Type="http://schemas.openxmlformats.org/officeDocument/2006/relationships/slideLayout" Target="../slideLayouts/slideLayout239.xml"/><Relationship Id="rId35" Type="http://schemas.openxmlformats.org/officeDocument/2006/relationships/slideLayout" Target="../slideLayouts/slideLayout244.xml"/><Relationship Id="rId43" Type="http://schemas.openxmlformats.org/officeDocument/2006/relationships/slideLayout" Target="../slideLayouts/slideLayout252.xml"/><Relationship Id="rId48" Type="http://schemas.openxmlformats.org/officeDocument/2006/relationships/slideLayout" Target="../slideLayouts/slideLayout257.xml"/><Relationship Id="rId56" Type="http://schemas.openxmlformats.org/officeDocument/2006/relationships/slideLayout" Target="../slideLayouts/slideLayout265.xml"/><Relationship Id="rId8" Type="http://schemas.openxmlformats.org/officeDocument/2006/relationships/slideLayout" Target="../slideLayouts/slideLayout217.xml"/><Relationship Id="rId51" Type="http://schemas.openxmlformats.org/officeDocument/2006/relationships/slideLayout" Target="../slideLayouts/slideLayout260.xml"/><Relationship Id="rId3" Type="http://schemas.openxmlformats.org/officeDocument/2006/relationships/slideLayout" Target="../slideLayouts/slideLayout212.xml"/><Relationship Id="rId12" Type="http://schemas.openxmlformats.org/officeDocument/2006/relationships/slideLayout" Target="../slideLayouts/slideLayout221.xml"/><Relationship Id="rId17" Type="http://schemas.openxmlformats.org/officeDocument/2006/relationships/slideLayout" Target="../slideLayouts/slideLayout226.xml"/><Relationship Id="rId25" Type="http://schemas.openxmlformats.org/officeDocument/2006/relationships/slideLayout" Target="../slideLayouts/slideLayout234.xml"/><Relationship Id="rId33" Type="http://schemas.openxmlformats.org/officeDocument/2006/relationships/slideLayout" Target="../slideLayouts/slideLayout242.xml"/><Relationship Id="rId38" Type="http://schemas.openxmlformats.org/officeDocument/2006/relationships/slideLayout" Target="../slideLayouts/slideLayout247.xml"/><Relationship Id="rId46" Type="http://schemas.openxmlformats.org/officeDocument/2006/relationships/slideLayout" Target="../slideLayouts/slideLayout255.xml"/><Relationship Id="rId20" Type="http://schemas.openxmlformats.org/officeDocument/2006/relationships/slideLayout" Target="../slideLayouts/slideLayout229.xml"/><Relationship Id="rId41" Type="http://schemas.openxmlformats.org/officeDocument/2006/relationships/slideLayout" Target="../slideLayouts/slideLayout250.xml"/><Relationship Id="rId54" Type="http://schemas.openxmlformats.org/officeDocument/2006/relationships/slideLayout" Target="../slideLayouts/slideLayout263.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5" Type="http://schemas.openxmlformats.org/officeDocument/2006/relationships/slideLayout" Target="../slideLayouts/slideLayout224.xml"/><Relationship Id="rId23" Type="http://schemas.openxmlformats.org/officeDocument/2006/relationships/slideLayout" Target="../slideLayouts/slideLayout232.xml"/><Relationship Id="rId28" Type="http://schemas.openxmlformats.org/officeDocument/2006/relationships/slideLayout" Target="../slideLayouts/slideLayout237.xml"/><Relationship Id="rId36" Type="http://schemas.openxmlformats.org/officeDocument/2006/relationships/slideLayout" Target="../slideLayouts/slideLayout245.xml"/><Relationship Id="rId49" Type="http://schemas.openxmlformats.org/officeDocument/2006/relationships/slideLayout" Target="../slideLayouts/slideLayout258.xml"/><Relationship Id="rId57" Type="http://schemas.openxmlformats.org/officeDocument/2006/relationships/theme" Target="../theme/theme13.xml"/><Relationship Id="rId10" Type="http://schemas.openxmlformats.org/officeDocument/2006/relationships/slideLayout" Target="../slideLayouts/slideLayout219.xml"/><Relationship Id="rId31" Type="http://schemas.openxmlformats.org/officeDocument/2006/relationships/slideLayout" Target="../slideLayouts/slideLayout240.xml"/><Relationship Id="rId44" Type="http://schemas.openxmlformats.org/officeDocument/2006/relationships/slideLayout" Target="../slideLayouts/slideLayout253.xml"/><Relationship Id="rId52" Type="http://schemas.openxmlformats.org/officeDocument/2006/relationships/slideLayout" Target="../slideLayouts/slideLayout261.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278.xml"/><Relationship Id="rId18" Type="http://schemas.openxmlformats.org/officeDocument/2006/relationships/slideLayout" Target="../slideLayouts/slideLayout283.xml"/><Relationship Id="rId26" Type="http://schemas.openxmlformats.org/officeDocument/2006/relationships/slideLayout" Target="../slideLayouts/slideLayout291.xml"/><Relationship Id="rId39" Type="http://schemas.openxmlformats.org/officeDocument/2006/relationships/slideLayout" Target="../slideLayouts/slideLayout304.xml"/><Relationship Id="rId21" Type="http://schemas.openxmlformats.org/officeDocument/2006/relationships/slideLayout" Target="../slideLayouts/slideLayout286.xml"/><Relationship Id="rId34" Type="http://schemas.openxmlformats.org/officeDocument/2006/relationships/slideLayout" Target="../slideLayouts/slideLayout299.xml"/><Relationship Id="rId42" Type="http://schemas.openxmlformats.org/officeDocument/2006/relationships/slideLayout" Target="../slideLayouts/slideLayout307.xml"/><Relationship Id="rId47" Type="http://schemas.openxmlformats.org/officeDocument/2006/relationships/slideLayout" Target="../slideLayouts/slideLayout312.xml"/><Relationship Id="rId50" Type="http://schemas.openxmlformats.org/officeDocument/2006/relationships/slideLayout" Target="../slideLayouts/slideLayout315.xml"/><Relationship Id="rId55" Type="http://schemas.openxmlformats.org/officeDocument/2006/relationships/slideLayout" Target="../slideLayouts/slideLayout320.xml"/><Relationship Id="rId7" Type="http://schemas.openxmlformats.org/officeDocument/2006/relationships/slideLayout" Target="../slideLayouts/slideLayout272.xml"/><Relationship Id="rId2" Type="http://schemas.openxmlformats.org/officeDocument/2006/relationships/slideLayout" Target="../slideLayouts/slideLayout267.xml"/><Relationship Id="rId16" Type="http://schemas.openxmlformats.org/officeDocument/2006/relationships/slideLayout" Target="../slideLayouts/slideLayout281.xml"/><Relationship Id="rId29" Type="http://schemas.openxmlformats.org/officeDocument/2006/relationships/slideLayout" Target="../slideLayouts/slideLayout294.xml"/><Relationship Id="rId11" Type="http://schemas.openxmlformats.org/officeDocument/2006/relationships/slideLayout" Target="../slideLayouts/slideLayout276.xml"/><Relationship Id="rId24" Type="http://schemas.openxmlformats.org/officeDocument/2006/relationships/slideLayout" Target="../slideLayouts/slideLayout289.xml"/><Relationship Id="rId32" Type="http://schemas.openxmlformats.org/officeDocument/2006/relationships/slideLayout" Target="../slideLayouts/slideLayout297.xml"/><Relationship Id="rId37" Type="http://schemas.openxmlformats.org/officeDocument/2006/relationships/slideLayout" Target="../slideLayouts/slideLayout302.xml"/><Relationship Id="rId40" Type="http://schemas.openxmlformats.org/officeDocument/2006/relationships/slideLayout" Target="../slideLayouts/slideLayout305.xml"/><Relationship Id="rId45" Type="http://schemas.openxmlformats.org/officeDocument/2006/relationships/slideLayout" Target="../slideLayouts/slideLayout310.xml"/><Relationship Id="rId53" Type="http://schemas.openxmlformats.org/officeDocument/2006/relationships/slideLayout" Target="../slideLayouts/slideLayout318.xml"/><Relationship Id="rId5" Type="http://schemas.openxmlformats.org/officeDocument/2006/relationships/slideLayout" Target="../slideLayouts/slideLayout270.xml"/><Relationship Id="rId19" Type="http://schemas.openxmlformats.org/officeDocument/2006/relationships/slideLayout" Target="../slideLayouts/slideLayout284.xml"/><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slideLayout" Target="../slideLayouts/slideLayout279.xml"/><Relationship Id="rId22" Type="http://schemas.openxmlformats.org/officeDocument/2006/relationships/slideLayout" Target="../slideLayouts/slideLayout287.xml"/><Relationship Id="rId27" Type="http://schemas.openxmlformats.org/officeDocument/2006/relationships/slideLayout" Target="../slideLayouts/slideLayout292.xml"/><Relationship Id="rId30" Type="http://schemas.openxmlformats.org/officeDocument/2006/relationships/slideLayout" Target="../slideLayouts/slideLayout295.xml"/><Relationship Id="rId35" Type="http://schemas.openxmlformats.org/officeDocument/2006/relationships/slideLayout" Target="../slideLayouts/slideLayout300.xml"/><Relationship Id="rId43" Type="http://schemas.openxmlformats.org/officeDocument/2006/relationships/slideLayout" Target="../slideLayouts/slideLayout308.xml"/><Relationship Id="rId48" Type="http://schemas.openxmlformats.org/officeDocument/2006/relationships/slideLayout" Target="../slideLayouts/slideLayout313.xml"/><Relationship Id="rId56" Type="http://schemas.openxmlformats.org/officeDocument/2006/relationships/slideLayout" Target="../slideLayouts/slideLayout321.xml"/><Relationship Id="rId8" Type="http://schemas.openxmlformats.org/officeDocument/2006/relationships/slideLayout" Target="../slideLayouts/slideLayout273.xml"/><Relationship Id="rId51" Type="http://schemas.openxmlformats.org/officeDocument/2006/relationships/slideLayout" Target="../slideLayouts/slideLayout316.xml"/><Relationship Id="rId3" Type="http://schemas.openxmlformats.org/officeDocument/2006/relationships/slideLayout" Target="../slideLayouts/slideLayout268.xml"/><Relationship Id="rId12" Type="http://schemas.openxmlformats.org/officeDocument/2006/relationships/slideLayout" Target="../slideLayouts/slideLayout277.xml"/><Relationship Id="rId17" Type="http://schemas.openxmlformats.org/officeDocument/2006/relationships/slideLayout" Target="../slideLayouts/slideLayout282.xml"/><Relationship Id="rId25" Type="http://schemas.openxmlformats.org/officeDocument/2006/relationships/slideLayout" Target="../slideLayouts/slideLayout290.xml"/><Relationship Id="rId33" Type="http://schemas.openxmlformats.org/officeDocument/2006/relationships/slideLayout" Target="../slideLayouts/slideLayout298.xml"/><Relationship Id="rId38" Type="http://schemas.openxmlformats.org/officeDocument/2006/relationships/slideLayout" Target="../slideLayouts/slideLayout303.xml"/><Relationship Id="rId46" Type="http://schemas.openxmlformats.org/officeDocument/2006/relationships/slideLayout" Target="../slideLayouts/slideLayout311.xml"/><Relationship Id="rId20" Type="http://schemas.openxmlformats.org/officeDocument/2006/relationships/slideLayout" Target="../slideLayouts/slideLayout285.xml"/><Relationship Id="rId41" Type="http://schemas.openxmlformats.org/officeDocument/2006/relationships/slideLayout" Target="../slideLayouts/slideLayout306.xml"/><Relationship Id="rId54" Type="http://schemas.openxmlformats.org/officeDocument/2006/relationships/slideLayout" Target="../slideLayouts/slideLayout319.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5" Type="http://schemas.openxmlformats.org/officeDocument/2006/relationships/slideLayout" Target="../slideLayouts/slideLayout280.xml"/><Relationship Id="rId23" Type="http://schemas.openxmlformats.org/officeDocument/2006/relationships/slideLayout" Target="../slideLayouts/slideLayout288.xml"/><Relationship Id="rId28" Type="http://schemas.openxmlformats.org/officeDocument/2006/relationships/slideLayout" Target="../slideLayouts/slideLayout293.xml"/><Relationship Id="rId36" Type="http://schemas.openxmlformats.org/officeDocument/2006/relationships/slideLayout" Target="../slideLayouts/slideLayout301.xml"/><Relationship Id="rId49" Type="http://schemas.openxmlformats.org/officeDocument/2006/relationships/slideLayout" Target="../slideLayouts/slideLayout314.xml"/><Relationship Id="rId57" Type="http://schemas.openxmlformats.org/officeDocument/2006/relationships/theme" Target="../theme/theme14.xml"/><Relationship Id="rId10" Type="http://schemas.openxmlformats.org/officeDocument/2006/relationships/slideLayout" Target="../slideLayouts/slideLayout275.xml"/><Relationship Id="rId31" Type="http://schemas.openxmlformats.org/officeDocument/2006/relationships/slideLayout" Target="../slideLayouts/slideLayout296.xml"/><Relationship Id="rId44" Type="http://schemas.openxmlformats.org/officeDocument/2006/relationships/slideLayout" Target="../slideLayouts/slideLayout309.xml"/><Relationship Id="rId52" Type="http://schemas.openxmlformats.org/officeDocument/2006/relationships/slideLayout" Target="../slideLayouts/slideLayout31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29.xml"/><Relationship Id="rId13" Type="http://schemas.openxmlformats.org/officeDocument/2006/relationships/slideLayout" Target="../slideLayouts/slideLayout334.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slideLayout" Target="../slideLayouts/slideLayout333.xml"/><Relationship Id="rId2" Type="http://schemas.openxmlformats.org/officeDocument/2006/relationships/slideLayout" Target="../slideLayouts/slideLayout323.xml"/><Relationship Id="rId16" Type="http://schemas.openxmlformats.org/officeDocument/2006/relationships/theme" Target="../theme/theme15.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5" Type="http://schemas.openxmlformats.org/officeDocument/2006/relationships/slideLayout" Target="../slideLayouts/slideLayout33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 Id="rId14" Type="http://schemas.openxmlformats.org/officeDocument/2006/relationships/slideLayout" Target="../slideLayouts/slideLayout33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slideLayout" Target="../slideLayouts/slideLayout349.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slideLayout" Target="../slideLayouts/slideLayout348.xml"/><Relationship Id="rId2" Type="http://schemas.openxmlformats.org/officeDocument/2006/relationships/slideLayout" Target="../slideLayouts/slideLayout338.xml"/><Relationship Id="rId16" Type="http://schemas.openxmlformats.org/officeDocument/2006/relationships/theme" Target="../theme/theme16.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5" Type="http://schemas.openxmlformats.org/officeDocument/2006/relationships/slideLayout" Target="../slideLayouts/slideLayout35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 Id="rId14" Type="http://schemas.openxmlformats.org/officeDocument/2006/relationships/slideLayout" Target="../slideLayouts/slideLayout35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slideLayout" Target="../slideLayouts/slideLayout364.xml"/><Relationship Id="rId18" Type="http://schemas.openxmlformats.org/officeDocument/2006/relationships/slideLayout" Target="../slideLayouts/slideLayout369.xml"/><Relationship Id="rId3" Type="http://schemas.openxmlformats.org/officeDocument/2006/relationships/slideLayout" Target="../slideLayouts/slideLayout354.xml"/><Relationship Id="rId21" Type="http://schemas.openxmlformats.org/officeDocument/2006/relationships/slideLayout" Target="../slideLayouts/slideLayout372.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17" Type="http://schemas.openxmlformats.org/officeDocument/2006/relationships/slideLayout" Target="../slideLayouts/slideLayout368.xml"/><Relationship Id="rId2" Type="http://schemas.openxmlformats.org/officeDocument/2006/relationships/slideLayout" Target="../slideLayouts/slideLayout353.xml"/><Relationship Id="rId16" Type="http://schemas.openxmlformats.org/officeDocument/2006/relationships/slideLayout" Target="../slideLayouts/slideLayout367.xml"/><Relationship Id="rId20" Type="http://schemas.openxmlformats.org/officeDocument/2006/relationships/slideLayout" Target="../slideLayouts/slideLayout371.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24" Type="http://schemas.openxmlformats.org/officeDocument/2006/relationships/theme" Target="../theme/theme17.xml"/><Relationship Id="rId5" Type="http://schemas.openxmlformats.org/officeDocument/2006/relationships/slideLayout" Target="../slideLayouts/slideLayout356.xml"/><Relationship Id="rId15" Type="http://schemas.openxmlformats.org/officeDocument/2006/relationships/slideLayout" Target="../slideLayouts/slideLayout366.xml"/><Relationship Id="rId23" Type="http://schemas.openxmlformats.org/officeDocument/2006/relationships/slideLayout" Target="../slideLayouts/slideLayout374.xml"/><Relationship Id="rId10" Type="http://schemas.openxmlformats.org/officeDocument/2006/relationships/slideLayout" Target="../slideLayouts/slideLayout361.xml"/><Relationship Id="rId19" Type="http://schemas.openxmlformats.org/officeDocument/2006/relationships/slideLayout" Target="../slideLayouts/slideLayout370.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slideLayout" Target="../slideLayouts/slideLayout365.xml"/><Relationship Id="rId22" Type="http://schemas.openxmlformats.org/officeDocument/2006/relationships/slideLayout" Target="../slideLayouts/slideLayout373.xml"/></Relationships>
</file>

<file path=ppt/slideMasters/_rels/slideMaster18.xml.rels><?xml version="1.0" encoding="UTF-8" standalone="yes"?>
<Relationships xmlns="http://schemas.openxmlformats.org/package/2006/relationships"><Relationship Id="rId13" Type="http://schemas.openxmlformats.org/officeDocument/2006/relationships/slideLayout" Target="../slideLayouts/slideLayout387.xml"/><Relationship Id="rId18" Type="http://schemas.openxmlformats.org/officeDocument/2006/relationships/slideLayout" Target="../slideLayouts/slideLayout392.xml"/><Relationship Id="rId26" Type="http://schemas.openxmlformats.org/officeDocument/2006/relationships/slideLayout" Target="../slideLayouts/slideLayout400.xml"/><Relationship Id="rId39" Type="http://schemas.openxmlformats.org/officeDocument/2006/relationships/slideLayout" Target="../slideLayouts/slideLayout413.xml"/><Relationship Id="rId21" Type="http://schemas.openxmlformats.org/officeDocument/2006/relationships/slideLayout" Target="../slideLayouts/slideLayout395.xml"/><Relationship Id="rId34" Type="http://schemas.openxmlformats.org/officeDocument/2006/relationships/slideLayout" Target="../slideLayouts/slideLayout408.xml"/><Relationship Id="rId42" Type="http://schemas.openxmlformats.org/officeDocument/2006/relationships/slideLayout" Target="../slideLayouts/slideLayout416.xml"/><Relationship Id="rId47" Type="http://schemas.openxmlformats.org/officeDocument/2006/relationships/slideLayout" Target="../slideLayouts/slideLayout421.xml"/><Relationship Id="rId7" Type="http://schemas.openxmlformats.org/officeDocument/2006/relationships/slideLayout" Target="../slideLayouts/slideLayout381.xml"/><Relationship Id="rId2" Type="http://schemas.openxmlformats.org/officeDocument/2006/relationships/slideLayout" Target="../slideLayouts/slideLayout376.xml"/><Relationship Id="rId16" Type="http://schemas.openxmlformats.org/officeDocument/2006/relationships/slideLayout" Target="../slideLayouts/slideLayout390.xml"/><Relationship Id="rId29" Type="http://schemas.openxmlformats.org/officeDocument/2006/relationships/slideLayout" Target="../slideLayouts/slideLayout403.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24" Type="http://schemas.openxmlformats.org/officeDocument/2006/relationships/slideLayout" Target="../slideLayouts/slideLayout398.xml"/><Relationship Id="rId32" Type="http://schemas.openxmlformats.org/officeDocument/2006/relationships/slideLayout" Target="../slideLayouts/slideLayout406.xml"/><Relationship Id="rId37" Type="http://schemas.openxmlformats.org/officeDocument/2006/relationships/slideLayout" Target="../slideLayouts/slideLayout411.xml"/><Relationship Id="rId40" Type="http://schemas.openxmlformats.org/officeDocument/2006/relationships/slideLayout" Target="../slideLayouts/slideLayout414.xml"/><Relationship Id="rId45" Type="http://schemas.openxmlformats.org/officeDocument/2006/relationships/slideLayout" Target="../slideLayouts/slideLayout419.xml"/><Relationship Id="rId5" Type="http://schemas.openxmlformats.org/officeDocument/2006/relationships/slideLayout" Target="../slideLayouts/slideLayout379.xml"/><Relationship Id="rId15" Type="http://schemas.openxmlformats.org/officeDocument/2006/relationships/slideLayout" Target="../slideLayouts/slideLayout389.xml"/><Relationship Id="rId23" Type="http://schemas.openxmlformats.org/officeDocument/2006/relationships/slideLayout" Target="../slideLayouts/slideLayout397.xml"/><Relationship Id="rId28" Type="http://schemas.openxmlformats.org/officeDocument/2006/relationships/slideLayout" Target="../slideLayouts/slideLayout402.xml"/><Relationship Id="rId36" Type="http://schemas.openxmlformats.org/officeDocument/2006/relationships/slideLayout" Target="../slideLayouts/slideLayout410.xml"/><Relationship Id="rId10" Type="http://schemas.openxmlformats.org/officeDocument/2006/relationships/slideLayout" Target="../slideLayouts/slideLayout384.xml"/><Relationship Id="rId19" Type="http://schemas.openxmlformats.org/officeDocument/2006/relationships/slideLayout" Target="../slideLayouts/slideLayout393.xml"/><Relationship Id="rId31" Type="http://schemas.openxmlformats.org/officeDocument/2006/relationships/slideLayout" Target="../slideLayouts/slideLayout405.xml"/><Relationship Id="rId44" Type="http://schemas.openxmlformats.org/officeDocument/2006/relationships/slideLayout" Target="../slideLayouts/slideLayout418.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4" Type="http://schemas.openxmlformats.org/officeDocument/2006/relationships/slideLayout" Target="../slideLayouts/slideLayout388.xml"/><Relationship Id="rId22" Type="http://schemas.openxmlformats.org/officeDocument/2006/relationships/slideLayout" Target="../slideLayouts/slideLayout396.xml"/><Relationship Id="rId27" Type="http://schemas.openxmlformats.org/officeDocument/2006/relationships/slideLayout" Target="../slideLayouts/slideLayout401.xml"/><Relationship Id="rId30" Type="http://schemas.openxmlformats.org/officeDocument/2006/relationships/slideLayout" Target="../slideLayouts/slideLayout404.xml"/><Relationship Id="rId35" Type="http://schemas.openxmlformats.org/officeDocument/2006/relationships/slideLayout" Target="../slideLayouts/slideLayout409.xml"/><Relationship Id="rId43" Type="http://schemas.openxmlformats.org/officeDocument/2006/relationships/slideLayout" Target="../slideLayouts/slideLayout417.xml"/><Relationship Id="rId48" Type="http://schemas.openxmlformats.org/officeDocument/2006/relationships/theme" Target="../theme/theme18.xml"/><Relationship Id="rId8" Type="http://schemas.openxmlformats.org/officeDocument/2006/relationships/slideLayout" Target="../slideLayouts/slideLayout382.xml"/><Relationship Id="rId3" Type="http://schemas.openxmlformats.org/officeDocument/2006/relationships/slideLayout" Target="../slideLayouts/slideLayout377.xml"/><Relationship Id="rId12" Type="http://schemas.openxmlformats.org/officeDocument/2006/relationships/slideLayout" Target="../slideLayouts/slideLayout386.xml"/><Relationship Id="rId17" Type="http://schemas.openxmlformats.org/officeDocument/2006/relationships/slideLayout" Target="../slideLayouts/slideLayout391.xml"/><Relationship Id="rId25" Type="http://schemas.openxmlformats.org/officeDocument/2006/relationships/slideLayout" Target="../slideLayouts/slideLayout399.xml"/><Relationship Id="rId33" Type="http://schemas.openxmlformats.org/officeDocument/2006/relationships/slideLayout" Target="../slideLayouts/slideLayout407.xml"/><Relationship Id="rId38" Type="http://schemas.openxmlformats.org/officeDocument/2006/relationships/slideLayout" Target="../slideLayouts/slideLayout412.xml"/><Relationship Id="rId46" Type="http://schemas.openxmlformats.org/officeDocument/2006/relationships/slideLayout" Target="../slideLayouts/slideLayout420.xml"/><Relationship Id="rId20" Type="http://schemas.openxmlformats.org/officeDocument/2006/relationships/slideLayout" Target="../slideLayouts/slideLayout394.xml"/><Relationship Id="rId41" Type="http://schemas.openxmlformats.org/officeDocument/2006/relationships/slideLayout" Target="../slideLayouts/slideLayout4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theme" Target="../theme/theme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theme" Target="../theme/theme3.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heme" Target="../theme/theme4.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theme" Target="../theme/theme5.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theme" Target="../theme/theme6.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theme" Target="../theme/theme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theme" Target="../theme/theme8.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18" Type="http://schemas.openxmlformats.org/officeDocument/2006/relationships/theme" Target="../theme/theme9.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F3F3F">
                  <a:tint val="75000"/>
                </a:srgbClr>
              </a:solidFill>
              <a:effectLst/>
              <a:uLnTx/>
              <a:uFillTx/>
              <a:latin typeface="Gill Sans Nova Light"/>
              <a:ea typeface="+mn-ea"/>
              <a:cs typeface="+mn-cs"/>
            </a:endParaRPr>
          </a:p>
        </p:txBody>
      </p:sp>
      <p:sp>
        <p:nvSpPr>
          <p:cNvPr id="15" name="Shape 61">
            <a:extLst>
              <a:ext uri="{FF2B5EF4-FFF2-40B4-BE49-F238E27FC236}">
                <a16:creationId xmlns:a16="http://schemas.microsoft.com/office/drawing/2014/main" id="{EFA7F577-E691-D948-943E-8D25DFE256F5}"/>
              </a:ext>
            </a:extLst>
          </p:cNvPr>
          <p:cNvSpPr/>
          <p:nvPr userDrawn="1"/>
        </p:nvSpPr>
        <p:spPr>
          <a:xfrm rot="16200000">
            <a:off x="-540747" y="4350527"/>
            <a:ext cx="1919693" cy="284693"/>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3A3B39"/>
                </a:solidFill>
                <a:latin typeface="Bebas"/>
                <a:ea typeface="Bebas"/>
                <a:cs typeface="Bebas"/>
                <a:sym typeface="Bebas"/>
              </a:defRPr>
            </a:pPr>
            <a:r>
              <a:rPr kumimoji="0" lang="en-US" sz="1600" b="1" i="0" u="none" strike="noStrike" kern="1200" cap="none" spc="0" normalizeH="0" baseline="0" noProof="0" dirty="0">
                <a:ln>
                  <a:noFill/>
                </a:ln>
                <a:solidFill>
                  <a:srgbClr val="000000"/>
                </a:solidFill>
                <a:effectLst/>
                <a:uLnTx/>
                <a:uFillTx/>
                <a:latin typeface="Gill Sans MT"/>
                <a:cs typeface="Gill Sans" panose="020B0502020104020203" pitchFamily="34" charset="-79"/>
                <a:sym typeface="Bebas"/>
              </a:rPr>
              <a:t>MARGIE'S TRAVEL</a:t>
            </a:r>
          </a:p>
        </p:txBody>
      </p:sp>
      <p:sp>
        <p:nvSpPr>
          <p:cNvPr id="16" name="Shape 62">
            <a:extLst>
              <a:ext uri="{FF2B5EF4-FFF2-40B4-BE49-F238E27FC236}">
                <a16:creationId xmlns:a16="http://schemas.microsoft.com/office/drawing/2014/main" id="{2C8F251E-BB08-9D42-8813-D3CD1AE6AF9A}"/>
              </a:ext>
            </a:extLst>
          </p:cNvPr>
          <p:cNvSpPr/>
          <p:nvPr userDrawn="1"/>
        </p:nvSpPr>
        <p:spPr>
          <a:xfrm flipV="1">
            <a:off x="419100" y="798384"/>
            <a:ext cx="1" cy="2188805"/>
          </a:xfrm>
          <a:prstGeom prst="line">
            <a:avLst/>
          </a:prstGeom>
          <a:ln w="38100">
            <a:solidFill>
              <a:schemeClr val="tx2"/>
            </a:solidFill>
            <a:miter lim="400000"/>
          </a:ln>
        </p:spPr>
        <p:txBody>
          <a:bodyPr lIns="19050" tIns="19050" rIns="19050" bIns="19050" anchor="ct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000000"/>
                </a:solidFill>
                <a:latin typeface="Helvetica Light"/>
                <a:ea typeface="Helvetica Light"/>
                <a:cs typeface="Helvetica Light"/>
                <a:sym typeface="Helvetica Light"/>
              </a:defRPr>
            </a:pPr>
            <a:endParaRPr kumimoji="0" sz="1500" b="0" i="0" u="none" strike="noStrike" kern="1200" cap="none" spc="0" normalizeH="0" baseline="0" noProof="0" dirty="0">
              <a:ln>
                <a:noFill/>
              </a:ln>
              <a:solidFill>
                <a:srgbClr val="000000"/>
              </a:solidFill>
              <a:effectLst/>
              <a:uLnTx/>
              <a:uFillTx/>
              <a:latin typeface="Helvetica Light"/>
              <a:sym typeface="Helvetica Light"/>
            </a:endParaRPr>
          </a:p>
        </p:txBody>
      </p:sp>
      <p:sp>
        <p:nvSpPr>
          <p:cNvPr id="17" name="Shape 42">
            <a:extLst>
              <a:ext uri="{FF2B5EF4-FFF2-40B4-BE49-F238E27FC236}">
                <a16:creationId xmlns:a16="http://schemas.microsoft.com/office/drawing/2014/main" id="{3890D1E5-941D-C642-A000-669C7923941B}"/>
              </a:ext>
            </a:extLst>
          </p:cNvPr>
          <p:cNvSpPr txBox="1">
            <a:spLocks/>
          </p:cNvSpPr>
          <p:nvPr userDrawn="1"/>
        </p:nvSpPr>
        <p:spPr>
          <a:xfrm>
            <a:off x="158397" y="77222"/>
            <a:ext cx="521406" cy="247651"/>
          </a:xfrm>
          <a:prstGeom prst="rect">
            <a:avLst/>
          </a:prstGeom>
        </p:spPr>
        <p:txBody>
          <a:bodyPr/>
          <a:lstStyle>
            <a:defPPr>
              <a:defRPr lang="en-US"/>
            </a:defPPr>
            <a:lvl1pPr marL="0" algn="l" defTabSz="914400" rtl="0" eaLnBrk="1" latinLnBrk="0" hangingPunct="1">
              <a:defRPr sz="1800" kern="1200">
                <a:solidFill>
                  <a:srgbClr val="C1C0B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50" b="0" i="0" u="none" strike="noStrike" kern="1200" cap="none" spc="0" normalizeH="0" baseline="0" noProof="0" smtClean="0">
                <a:ln>
                  <a:noFill/>
                </a:ln>
                <a:solidFill>
                  <a:srgbClr val="000000"/>
                </a:solidFill>
                <a:effectLst/>
                <a:uLnTx/>
                <a:uFillTx/>
                <a:latin typeface="Gill Sans Nova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000000"/>
              </a:solidFill>
              <a:effectLst/>
              <a:uLnTx/>
              <a:uFillTx/>
              <a:latin typeface="Gill Sans Nova Light"/>
              <a:ea typeface="+mn-ea"/>
              <a:cs typeface="+mn-cs"/>
            </a:endParaRPr>
          </a:p>
        </p:txBody>
      </p:sp>
      <p:sp>
        <p:nvSpPr>
          <p:cNvPr id="19" name="Shape 61">
            <a:extLst>
              <a:ext uri="{FF2B5EF4-FFF2-40B4-BE49-F238E27FC236}">
                <a16:creationId xmlns:a16="http://schemas.microsoft.com/office/drawing/2014/main" id="{B3E93633-ABFF-9C4A-BBE4-734B074DB938}"/>
              </a:ext>
            </a:extLst>
          </p:cNvPr>
          <p:cNvSpPr/>
          <p:nvPr userDrawn="1"/>
        </p:nvSpPr>
        <p:spPr>
          <a:xfrm>
            <a:off x="129758" y="5998559"/>
            <a:ext cx="537006" cy="715581"/>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3A3B39"/>
                </a:solidFill>
                <a:latin typeface="Bebas"/>
                <a:ea typeface="Bebas"/>
                <a:cs typeface="Bebas"/>
                <a:sym typeface="Bebas"/>
              </a:defRPr>
            </a:pPr>
            <a:r>
              <a:rPr kumimoji="0" lang="en-US" sz="4400" b="1" i="0" u="none" strike="noStrike" kern="1200" cap="none" spc="0" normalizeH="0" baseline="0" noProof="0" dirty="0">
                <a:ln>
                  <a:noFill/>
                </a:ln>
                <a:solidFill>
                  <a:srgbClr val="000000"/>
                </a:solidFill>
                <a:effectLst/>
                <a:uLnTx/>
                <a:uFillTx/>
                <a:latin typeface="Gill Sans MT"/>
                <a:cs typeface="Gill Sans" panose="020B0502020104020203" pitchFamily="34" charset="-79"/>
                <a:sym typeface="Bebas"/>
              </a:rPr>
              <a:t>M</a:t>
            </a:r>
          </a:p>
        </p:txBody>
      </p:sp>
    </p:spTree>
    <p:extLst>
      <p:ext uri="{BB962C8B-B14F-4D97-AF65-F5344CB8AC3E}">
        <p14:creationId xmlns:p14="http://schemas.microsoft.com/office/powerpoint/2010/main" val="140093569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823" r:id="rId22"/>
    <p:sldLayoutId id="2147484200" r:id="rId23"/>
    <p:sldLayoutId id="2147484201" r:id="rId24"/>
    <p:sldLayoutId id="2147483649" r:id="rId25"/>
    <p:sldLayoutId id="2147483658" r:id="rId26"/>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p15:clr>
            <a:srgbClr val="F26B43"/>
          </p15:clr>
        </p15:guide>
        <p15:guide id="2" orient="horz" pos="4128">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A5246D-ECE9-473C-953D-D56C3F7B32F8}"/>
              </a:ext>
            </a:extLst>
          </p:cNvPr>
          <p:cNvSpPr>
            <a:spLocks noGrp="1"/>
          </p:cNvSpPr>
          <p:nvPr>
            <p:ph type="title"/>
          </p:nvPr>
        </p:nvSpPr>
        <p:spPr>
          <a:xfrm>
            <a:off x="684000" y="808186"/>
            <a:ext cx="7560000" cy="370166"/>
          </a:xfrm>
          <a:prstGeom prst="rect">
            <a:avLst/>
          </a:prstGeom>
        </p:spPr>
        <p:txBody>
          <a:bodyPr vert="horz" lIns="0" tIns="0" rIns="0" bIns="0" rtlCol="0" anchor="t">
            <a:noAutofit/>
          </a:bodyPr>
          <a:lstStyle/>
          <a:p>
            <a:r>
              <a:rPr lang="en-US" noProof="0"/>
              <a:t>Click to edit Master title style</a:t>
            </a:r>
            <a:endParaRPr lang="en-US" noProof="0" dirty="0"/>
          </a:p>
        </p:txBody>
      </p:sp>
      <p:sp>
        <p:nvSpPr>
          <p:cNvPr id="3" name="Text Placeholder 2">
            <a:extLst>
              <a:ext uri="{FF2B5EF4-FFF2-40B4-BE49-F238E27FC236}">
                <a16:creationId xmlns:a16="http://schemas.microsoft.com/office/drawing/2014/main" id="{65D946F0-677D-45B4-83B9-FD3BD3FFCA3C}"/>
              </a:ext>
            </a:extLst>
          </p:cNvPr>
          <p:cNvSpPr>
            <a:spLocks noGrp="1"/>
          </p:cNvSpPr>
          <p:nvPr>
            <p:ph type="body" idx="1"/>
          </p:nvPr>
        </p:nvSpPr>
        <p:spPr>
          <a:xfrm>
            <a:off x="684000" y="1825625"/>
            <a:ext cx="10800000" cy="4320000"/>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Footer Placeholder 4">
            <a:extLst>
              <a:ext uri="{FF2B5EF4-FFF2-40B4-BE49-F238E27FC236}">
                <a16:creationId xmlns:a16="http://schemas.microsoft.com/office/drawing/2014/main" id="{1445BE21-FA72-48F5-9A53-134902BF63DC}"/>
              </a:ext>
            </a:extLst>
          </p:cNvPr>
          <p:cNvSpPr>
            <a:spLocks noGrp="1"/>
          </p:cNvSpPr>
          <p:nvPr>
            <p:ph type="ftr" sz="quarter" idx="3"/>
          </p:nvPr>
        </p:nvSpPr>
        <p:spPr>
          <a:xfrm>
            <a:off x="288000" y="6192000"/>
            <a:ext cx="7560000" cy="360000"/>
          </a:xfrm>
          <a:prstGeom prst="rect">
            <a:avLst/>
          </a:prstGeom>
        </p:spPr>
        <p:txBody>
          <a:bodyPr vert="horz" lIns="0" tIns="0" rIns="0" bIns="0" rtlCol="0" anchor="b"/>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6" name="Slide Number Placeholder 5">
            <a:extLst>
              <a:ext uri="{FF2B5EF4-FFF2-40B4-BE49-F238E27FC236}">
                <a16:creationId xmlns:a16="http://schemas.microsoft.com/office/drawing/2014/main" id="{70F79B29-5421-49A7-A511-D916B66A8890}"/>
              </a:ext>
            </a:extLst>
          </p:cNvPr>
          <p:cNvSpPr>
            <a:spLocks noGrp="1"/>
          </p:cNvSpPr>
          <p:nvPr>
            <p:ph type="sldNum" sz="quarter" idx="4"/>
          </p:nvPr>
        </p:nvSpPr>
        <p:spPr>
          <a:xfrm>
            <a:off x="11575764" y="6241764"/>
            <a:ext cx="270474" cy="270474"/>
          </a:xfrm>
          <a:prstGeom prst="ellipse">
            <a:avLst/>
          </a:prstGeom>
          <a:solidFill>
            <a:schemeClr val="accent1"/>
          </a:solidFill>
        </p:spPr>
        <p:txBody>
          <a:bodyPr vert="horz" lIns="0" tIns="0" rIns="0" bIns="0" rtlCol="0" anchor="ctr"/>
          <a:lstStyle>
            <a:lvl1pPr algn="ctr">
              <a:defRPr sz="1000">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Tree>
    <p:extLst>
      <p:ext uri="{BB962C8B-B14F-4D97-AF65-F5344CB8AC3E}">
        <p14:creationId xmlns:p14="http://schemas.microsoft.com/office/powerpoint/2010/main" val="1527090308"/>
      </p:ext>
    </p:extLst>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 id="2147484249" r:id="rId12"/>
    <p:sldLayoutId id="2147484250" r:id="rId13"/>
  </p:sldLayoutIdLst>
  <p:hf hdr="0" ftr="0" dt="0"/>
  <p:txStyles>
    <p:titleStyle>
      <a:lvl1pPr algn="l" defTabSz="914400" rtl="0" eaLnBrk="1" latinLnBrk="0" hangingPunct="1">
        <a:lnSpc>
          <a:spcPct val="90000"/>
        </a:lnSpc>
        <a:spcBef>
          <a:spcPct val="0"/>
        </a:spcBef>
        <a:buNone/>
        <a:defRPr sz="3200" b="1" kern="1200" cap="all" spc="-150" baseline="0">
          <a:solidFill>
            <a:schemeClr val="accent2"/>
          </a:solidFill>
          <a:latin typeface="+mj-lt"/>
          <a:ea typeface="+mj-ea"/>
          <a:cs typeface="+mj-cs"/>
        </a:defRPr>
      </a:lvl1pPr>
    </p:titleStyle>
    <p:body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A5246D-ECE9-473C-953D-D56C3F7B32F8}"/>
              </a:ext>
            </a:extLst>
          </p:cNvPr>
          <p:cNvSpPr>
            <a:spLocks noGrp="1"/>
          </p:cNvSpPr>
          <p:nvPr>
            <p:ph type="title"/>
          </p:nvPr>
        </p:nvSpPr>
        <p:spPr>
          <a:xfrm>
            <a:off x="684000" y="808186"/>
            <a:ext cx="7560000" cy="370166"/>
          </a:xfrm>
          <a:prstGeom prst="rect">
            <a:avLst/>
          </a:prstGeom>
        </p:spPr>
        <p:txBody>
          <a:bodyPr vert="horz" lIns="0" tIns="0" rIns="0" bIns="0" rtlCol="0" anchor="t">
            <a:noAutofit/>
          </a:bodyPr>
          <a:lstStyle/>
          <a:p>
            <a:r>
              <a:rPr lang="en-US" noProof="0"/>
              <a:t>Click to edit Master title style</a:t>
            </a:r>
            <a:endParaRPr lang="en-US" noProof="0" dirty="0"/>
          </a:p>
        </p:txBody>
      </p:sp>
      <p:sp>
        <p:nvSpPr>
          <p:cNvPr id="3" name="Text Placeholder 2">
            <a:extLst>
              <a:ext uri="{FF2B5EF4-FFF2-40B4-BE49-F238E27FC236}">
                <a16:creationId xmlns:a16="http://schemas.microsoft.com/office/drawing/2014/main" id="{65D946F0-677D-45B4-83B9-FD3BD3FFCA3C}"/>
              </a:ext>
            </a:extLst>
          </p:cNvPr>
          <p:cNvSpPr>
            <a:spLocks noGrp="1"/>
          </p:cNvSpPr>
          <p:nvPr>
            <p:ph type="body" idx="1"/>
          </p:nvPr>
        </p:nvSpPr>
        <p:spPr>
          <a:xfrm>
            <a:off x="684000" y="1825625"/>
            <a:ext cx="10800000" cy="4320000"/>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Footer Placeholder 4">
            <a:extLst>
              <a:ext uri="{FF2B5EF4-FFF2-40B4-BE49-F238E27FC236}">
                <a16:creationId xmlns:a16="http://schemas.microsoft.com/office/drawing/2014/main" id="{1445BE21-FA72-48F5-9A53-134902BF63DC}"/>
              </a:ext>
            </a:extLst>
          </p:cNvPr>
          <p:cNvSpPr>
            <a:spLocks noGrp="1"/>
          </p:cNvSpPr>
          <p:nvPr>
            <p:ph type="ftr" sz="quarter" idx="3"/>
          </p:nvPr>
        </p:nvSpPr>
        <p:spPr>
          <a:xfrm>
            <a:off x="288000" y="6192000"/>
            <a:ext cx="7560000" cy="360000"/>
          </a:xfrm>
          <a:prstGeom prst="rect">
            <a:avLst/>
          </a:prstGeom>
        </p:spPr>
        <p:txBody>
          <a:bodyPr vert="horz" lIns="0" tIns="0" rIns="0" bIns="0" rtlCol="0" anchor="b"/>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6" name="Slide Number Placeholder 5">
            <a:extLst>
              <a:ext uri="{FF2B5EF4-FFF2-40B4-BE49-F238E27FC236}">
                <a16:creationId xmlns:a16="http://schemas.microsoft.com/office/drawing/2014/main" id="{70F79B29-5421-49A7-A511-D916B66A8890}"/>
              </a:ext>
            </a:extLst>
          </p:cNvPr>
          <p:cNvSpPr>
            <a:spLocks noGrp="1"/>
          </p:cNvSpPr>
          <p:nvPr>
            <p:ph type="sldNum" sz="quarter" idx="4"/>
          </p:nvPr>
        </p:nvSpPr>
        <p:spPr>
          <a:xfrm>
            <a:off x="11575764" y="6241764"/>
            <a:ext cx="270474" cy="270474"/>
          </a:xfrm>
          <a:prstGeom prst="ellipse">
            <a:avLst/>
          </a:prstGeom>
          <a:solidFill>
            <a:schemeClr val="accent1"/>
          </a:solidFill>
        </p:spPr>
        <p:txBody>
          <a:bodyPr vert="horz" lIns="0" tIns="0" rIns="0" bIns="0" rtlCol="0" anchor="ctr"/>
          <a:lstStyle>
            <a:lvl1pPr algn="ctr">
              <a:defRPr sz="1000">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Tree>
    <p:extLst>
      <p:ext uri="{BB962C8B-B14F-4D97-AF65-F5344CB8AC3E}">
        <p14:creationId xmlns:p14="http://schemas.microsoft.com/office/powerpoint/2010/main" val="632779767"/>
      </p:ext>
    </p:extLst>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 id="2147484263" r:id="rId12"/>
    <p:sldLayoutId id="2147484264" r:id="rId13"/>
  </p:sldLayoutIdLst>
  <p:hf hdr="0" ftr="0" dt="0"/>
  <p:txStyles>
    <p:titleStyle>
      <a:lvl1pPr algn="l" defTabSz="914400" rtl="0" eaLnBrk="1" latinLnBrk="0" hangingPunct="1">
        <a:lnSpc>
          <a:spcPct val="90000"/>
        </a:lnSpc>
        <a:spcBef>
          <a:spcPct val="0"/>
        </a:spcBef>
        <a:buNone/>
        <a:defRPr sz="3200" b="1" kern="1200" cap="all" spc="-150" baseline="0">
          <a:solidFill>
            <a:schemeClr val="accent2"/>
          </a:solidFill>
          <a:latin typeface="+mj-lt"/>
          <a:ea typeface="+mj-ea"/>
          <a:cs typeface="+mj-cs"/>
        </a:defRPr>
      </a:lvl1pPr>
    </p:titleStyle>
    <p:body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A5246D-ECE9-473C-953D-D56C3F7B32F8}"/>
              </a:ext>
            </a:extLst>
          </p:cNvPr>
          <p:cNvSpPr>
            <a:spLocks noGrp="1"/>
          </p:cNvSpPr>
          <p:nvPr>
            <p:ph type="title"/>
          </p:nvPr>
        </p:nvSpPr>
        <p:spPr>
          <a:xfrm>
            <a:off x="684000" y="808186"/>
            <a:ext cx="7560000" cy="370166"/>
          </a:xfrm>
          <a:prstGeom prst="rect">
            <a:avLst/>
          </a:prstGeom>
        </p:spPr>
        <p:txBody>
          <a:bodyPr vert="horz" lIns="0" tIns="0" rIns="0" bIns="0" rtlCol="0" anchor="t">
            <a:noAutofit/>
          </a:bodyPr>
          <a:lstStyle/>
          <a:p>
            <a:r>
              <a:rPr lang="en-US" noProof="0"/>
              <a:t>Click to edit Master title style</a:t>
            </a:r>
            <a:endParaRPr lang="en-US" noProof="0" dirty="0"/>
          </a:p>
        </p:txBody>
      </p:sp>
      <p:sp>
        <p:nvSpPr>
          <p:cNvPr id="3" name="Text Placeholder 2">
            <a:extLst>
              <a:ext uri="{FF2B5EF4-FFF2-40B4-BE49-F238E27FC236}">
                <a16:creationId xmlns:a16="http://schemas.microsoft.com/office/drawing/2014/main" id="{65D946F0-677D-45B4-83B9-FD3BD3FFCA3C}"/>
              </a:ext>
            </a:extLst>
          </p:cNvPr>
          <p:cNvSpPr>
            <a:spLocks noGrp="1"/>
          </p:cNvSpPr>
          <p:nvPr>
            <p:ph type="body" idx="1"/>
          </p:nvPr>
        </p:nvSpPr>
        <p:spPr>
          <a:xfrm>
            <a:off x="684000" y="1825625"/>
            <a:ext cx="10800000" cy="4320000"/>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Footer Placeholder 4">
            <a:extLst>
              <a:ext uri="{FF2B5EF4-FFF2-40B4-BE49-F238E27FC236}">
                <a16:creationId xmlns:a16="http://schemas.microsoft.com/office/drawing/2014/main" id="{1445BE21-FA72-48F5-9A53-134902BF63DC}"/>
              </a:ext>
            </a:extLst>
          </p:cNvPr>
          <p:cNvSpPr>
            <a:spLocks noGrp="1"/>
          </p:cNvSpPr>
          <p:nvPr>
            <p:ph type="ftr" sz="quarter" idx="3"/>
          </p:nvPr>
        </p:nvSpPr>
        <p:spPr>
          <a:xfrm>
            <a:off x="288000" y="6192000"/>
            <a:ext cx="7560000" cy="360000"/>
          </a:xfrm>
          <a:prstGeom prst="rect">
            <a:avLst/>
          </a:prstGeom>
        </p:spPr>
        <p:txBody>
          <a:bodyPr vert="horz" lIns="0" tIns="0" rIns="0" bIns="0" rtlCol="0" anchor="b"/>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rial "/>
              <a:ea typeface="+mn-ea"/>
              <a:cs typeface="+mn-cs"/>
            </a:endParaRPr>
          </a:p>
        </p:txBody>
      </p:sp>
      <p:sp>
        <p:nvSpPr>
          <p:cNvPr id="6" name="Slide Number Placeholder 5">
            <a:extLst>
              <a:ext uri="{FF2B5EF4-FFF2-40B4-BE49-F238E27FC236}">
                <a16:creationId xmlns:a16="http://schemas.microsoft.com/office/drawing/2014/main" id="{70F79B29-5421-49A7-A511-D916B66A8890}"/>
              </a:ext>
            </a:extLst>
          </p:cNvPr>
          <p:cNvSpPr>
            <a:spLocks noGrp="1"/>
          </p:cNvSpPr>
          <p:nvPr>
            <p:ph type="sldNum" sz="quarter" idx="4"/>
          </p:nvPr>
        </p:nvSpPr>
        <p:spPr>
          <a:xfrm>
            <a:off x="11575764" y="6241764"/>
            <a:ext cx="270474" cy="270474"/>
          </a:xfrm>
          <a:prstGeom prst="ellipse">
            <a:avLst/>
          </a:prstGeom>
          <a:solidFill>
            <a:schemeClr val="accent1"/>
          </a:solidFill>
        </p:spPr>
        <p:txBody>
          <a:bodyPr vert="horz" lIns="0" tIns="0" rIns="0" bIns="0" rtlCol="0" anchor="ctr"/>
          <a:lstStyle>
            <a:lvl1pPr algn="ctr">
              <a:defRPr sz="1000">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srgbClr val="00292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92E"/>
              </a:solidFill>
              <a:effectLst/>
              <a:uLnTx/>
              <a:uFillTx/>
              <a:latin typeface="Arial "/>
              <a:ea typeface="+mn-ea"/>
              <a:cs typeface="+mn-cs"/>
            </a:endParaRPr>
          </a:p>
        </p:txBody>
      </p:sp>
    </p:spTree>
    <p:extLst>
      <p:ext uri="{BB962C8B-B14F-4D97-AF65-F5344CB8AC3E}">
        <p14:creationId xmlns:p14="http://schemas.microsoft.com/office/powerpoint/2010/main" val="722910996"/>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 id="2147484277" r:id="rId12"/>
    <p:sldLayoutId id="2147484278" r:id="rId13"/>
  </p:sldLayoutIdLst>
  <p:hf hdr="0" ftr="0" dt="0"/>
  <p:txStyles>
    <p:titleStyle>
      <a:lvl1pPr algn="l" defTabSz="914400" rtl="0" eaLnBrk="1" latinLnBrk="0" hangingPunct="1">
        <a:lnSpc>
          <a:spcPct val="90000"/>
        </a:lnSpc>
        <a:spcBef>
          <a:spcPct val="0"/>
        </a:spcBef>
        <a:buNone/>
        <a:defRPr sz="3200" b="1" kern="1200" cap="all" spc="-150" baseline="0">
          <a:solidFill>
            <a:schemeClr val="accent2"/>
          </a:solidFill>
          <a:latin typeface="+mj-lt"/>
          <a:ea typeface="+mj-ea"/>
          <a:cs typeface="+mj-cs"/>
        </a:defRPr>
      </a:lvl1pPr>
    </p:titleStyle>
    <p:body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548640"/>
            <a:ext cx="11106150"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8640" y="2103120"/>
            <a:ext cx="11106150" cy="422148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5102974"/>
      </p:ext>
    </p:extLst>
  </p:cSld>
  <p:clrMap bg1="lt1" tx1="dk1" bg2="lt2" tx2="dk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 id="2147484291" r:id="rId12"/>
    <p:sldLayoutId id="2147484292" r:id="rId13"/>
    <p:sldLayoutId id="2147484293" r:id="rId14"/>
    <p:sldLayoutId id="2147484294" r:id="rId15"/>
    <p:sldLayoutId id="2147484295" r:id="rId16"/>
    <p:sldLayoutId id="2147484296" r:id="rId17"/>
    <p:sldLayoutId id="2147484297" r:id="rId18"/>
    <p:sldLayoutId id="2147484298" r:id="rId19"/>
    <p:sldLayoutId id="2147484299" r:id="rId20"/>
    <p:sldLayoutId id="2147484300" r:id="rId21"/>
    <p:sldLayoutId id="2147484301" r:id="rId22"/>
    <p:sldLayoutId id="2147484302" r:id="rId23"/>
    <p:sldLayoutId id="2147484303" r:id="rId24"/>
    <p:sldLayoutId id="2147484304" r:id="rId25"/>
    <p:sldLayoutId id="2147484305" r:id="rId26"/>
    <p:sldLayoutId id="2147484306" r:id="rId27"/>
    <p:sldLayoutId id="2147484307" r:id="rId28"/>
    <p:sldLayoutId id="2147484308" r:id="rId29"/>
    <p:sldLayoutId id="2147484309" r:id="rId30"/>
    <p:sldLayoutId id="2147484310" r:id="rId31"/>
    <p:sldLayoutId id="2147484311" r:id="rId32"/>
    <p:sldLayoutId id="2147484312" r:id="rId33"/>
    <p:sldLayoutId id="2147484313" r:id="rId34"/>
    <p:sldLayoutId id="2147484314" r:id="rId35"/>
    <p:sldLayoutId id="2147484315" r:id="rId36"/>
    <p:sldLayoutId id="2147484316" r:id="rId37"/>
    <p:sldLayoutId id="2147484317" r:id="rId38"/>
    <p:sldLayoutId id="2147484318" r:id="rId39"/>
    <p:sldLayoutId id="2147484319" r:id="rId40"/>
    <p:sldLayoutId id="2147484320" r:id="rId41"/>
    <p:sldLayoutId id="2147484321" r:id="rId42"/>
    <p:sldLayoutId id="2147484322" r:id="rId43"/>
    <p:sldLayoutId id="2147484323" r:id="rId44"/>
    <p:sldLayoutId id="2147484324" r:id="rId45"/>
    <p:sldLayoutId id="2147484325" r:id="rId46"/>
    <p:sldLayoutId id="2147484326" r:id="rId47"/>
    <p:sldLayoutId id="2147484327" r:id="rId48"/>
    <p:sldLayoutId id="2147484328" r:id="rId49"/>
    <p:sldLayoutId id="2147484329" r:id="rId50"/>
    <p:sldLayoutId id="2147484330" r:id="rId51"/>
    <p:sldLayoutId id="2147484331" r:id="rId52"/>
    <p:sldLayoutId id="2147484332" r:id="rId53"/>
    <p:sldLayoutId id="2147484333" r:id="rId54"/>
    <p:sldLayoutId id="2147484334" r:id="rId55"/>
    <p:sldLayoutId id="2147484335" r:id="rId56"/>
  </p:sldLayoutIdLst>
  <p:hf hdr="0" ftr="0" dt="0"/>
  <p:txStyles>
    <p:titleStyle>
      <a:lvl1pPr algn="l" defTabSz="914400" rtl="0" eaLnBrk="1" latinLnBrk="0" hangingPunct="1">
        <a:lnSpc>
          <a:spcPct val="90000"/>
        </a:lnSpc>
        <a:spcBef>
          <a:spcPct val="0"/>
        </a:spcBef>
        <a:buNone/>
        <a:defRPr sz="4200" kern="1200" cap="all" spc="100" baseline="0">
          <a:solidFill>
            <a:schemeClr val="tx1">
              <a:lumMod val="95000"/>
              <a:lumOff val="5000"/>
            </a:schemeClr>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36">
          <p15:clr>
            <a:srgbClr val="F26B43"/>
          </p15:clr>
        </p15:guide>
        <p15:guide id="4" orient="horz" pos="336">
          <p15:clr>
            <a:srgbClr val="F26B43"/>
          </p15:clr>
        </p15:guide>
        <p15:guide id="5" pos="7344">
          <p15:clr>
            <a:srgbClr val="F26B43"/>
          </p15:clr>
        </p15:guide>
        <p15:guide id="6" orient="horz" pos="3984">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548640"/>
            <a:ext cx="11106150"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8640" y="2103120"/>
            <a:ext cx="11106150" cy="422148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613108"/>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 id="2147484348" r:id="rId12"/>
    <p:sldLayoutId id="2147484349" r:id="rId13"/>
    <p:sldLayoutId id="2147484350" r:id="rId14"/>
    <p:sldLayoutId id="2147484351" r:id="rId15"/>
    <p:sldLayoutId id="2147484352" r:id="rId16"/>
    <p:sldLayoutId id="2147484353" r:id="rId17"/>
    <p:sldLayoutId id="2147484354" r:id="rId18"/>
    <p:sldLayoutId id="2147484355" r:id="rId19"/>
    <p:sldLayoutId id="2147484356" r:id="rId20"/>
    <p:sldLayoutId id="2147484357" r:id="rId21"/>
    <p:sldLayoutId id="2147484358" r:id="rId22"/>
    <p:sldLayoutId id="2147484359" r:id="rId23"/>
    <p:sldLayoutId id="2147484360" r:id="rId24"/>
    <p:sldLayoutId id="2147484361" r:id="rId25"/>
    <p:sldLayoutId id="2147484362" r:id="rId26"/>
    <p:sldLayoutId id="2147484363" r:id="rId27"/>
    <p:sldLayoutId id="2147484364" r:id="rId28"/>
    <p:sldLayoutId id="2147484365" r:id="rId29"/>
    <p:sldLayoutId id="2147484366" r:id="rId30"/>
    <p:sldLayoutId id="2147484367" r:id="rId31"/>
    <p:sldLayoutId id="2147484368" r:id="rId32"/>
    <p:sldLayoutId id="2147484369" r:id="rId33"/>
    <p:sldLayoutId id="2147484370" r:id="rId34"/>
    <p:sldLayoutId id="2147484371" r:id="rId35"/>
    <p:sldLayoutId id="2147484372" r:id="rId36"/>
    <p:sldLayoutId id="2147484373" r:id="rId37"/>
    <p:sldLayoutId id="2147484374" r:id="rId38"/>
    <p:sldLayoutId id="2147484375" r:id="rId39"/>
    <p:sldLayoutId id="2147484376" r:id="rId40"/>
    <p:sldLayoutId id="2147484377" r:id="rId41"/>
    <p:sldLayoutId id="2147484378" r:id="rId42"/>
    <p:sldLayoutId id="2147484379" r:id="rId43"/>
    <p:sldLayoutId id="2147484380" r:id="rId44"/>
    <p:sldLayoutId id="2147484381" r:id="rId45"/>
    <p:sldLayoutId id="2147484382" r:id="rId46"/>
    <p:sldLayoutId id="2147484383" r:id="rId47"/>
    <p:sldLayoutId id="2147484384" r:id="rId48"/>
    <p:sldLayoutId id="2147484385" r:id="rId49"/>
    <p:sldLayoutId id="2147484386" r:id="rId50"/>
    <p:sldLayoutId id="2147484387" r:id="rId51"/>
    <p:sldLayoutId id="2147484388" r:id="rId52"/>
    <p:sldLayoutId id="2147484389" r:id="rId53"/>
    <p:sldLayoutId id="2147484390" r:id="rId54"/>
    <p:sldLayoutId id="2147484391" r:id="rId55"/>
    <p:sldLayoutId id="2147484392" r:id="rId56"/>
  </p:sldLayoutIdLst>
  <p:hf hdr="0" ftr="0" dt="0"/>
  <p:txStyles>
    <p:titleStyle>
      <a:lvl1pPr algn="l" defTabSz="914400" rtl="0" eaLnBrk="1" latinLnBrk="0" hangingPunct="1">
        <a:lnSpc>
          <a:spcPct val="90000"/>
        </a:lnSpc>
        <a:spcBef>
          <a:spcPct val="0"/>
        </a:spcBef>
        <a:buNone/>
        <a:defRPr sz="4200" kern="1200" cap="all" spc="100" baseline="0">
          <a:solidFill>
            <a:schemeClr val="tx1">
              <a:lumMod val="95000"/>
              <a:lumOff val="5000"/>
            </a:schemeClr>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36">
          <p15:clr>
            <a:srgbClr val="F26B43"/>
          </p15:clr>
        </p15:guide>
        <p15:guide id="4" orient="horz" pos="336">
          <p15:clr>
            <a:srgbClr val="F26B43"/>
          </p15:clr>
        </p15:guide>
        <p15:guide id="5" pos="7344">
          <p15:clr>
            <a:srgbClr val="F26B43"/>
          </p15:clr>
        </p15:guide>
        <p15:guide id="6" orient="horz" pos="3984">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B56D30-36E1-4F7F-84F3-D9266E14F1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C81A3CA-80AB-4E95-9108-5775634707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BC2E15E-0AD5-440E-9097-74B03C10BB82}"/>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
        <p:nvSpPr>
          <p:cNvPr id="6" name="Slide Number Placeholder 5">
            <a:extLst>
              <a:ext uri="{FF2B5EF4-FFF2-40B4-BE49-F238E27FC236}">
                <a16:creationId xmlns:a16="http://schemas.microsoft.com/office/drawing/2014/main" id="{0B73A161-3FB7-4DAC-A14F-0315D8754E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03C2C8-8B5F-45CA-B03C-86A7238BBCAC}" type="slidenum">
              <a:rPr kumimoji="0" lang="en-US" sz="1200" b="0" i="0" u="none" strike="noStrike" kern="1200" cap="none" spc="0" normalizeH="0" baseline="0" noProof="0" smtClean="0">
                <a:ln>
                  <a:noFill/>
                </a:ln>
                <a:solidFill>
                  <a:prstClr val="white"/>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2164174925"/>
      </p:ext>
    </p:extLst>
  </p:cSld>
  <p:clrMap bg1="lt1" tx1="dk1" bg2="lt2" tx2="dk2" accent1="accent1" accent2="accent2" accent3="accent3" accent4="accent4" accent5="accent5" accent6="accent6" hlink="hlink" folHlink="folHlink"/>
  <p:sldLayoutIdLst>
    <p:sldLayoutId id="2147484442" r:id="rId1"/>
    <p:sldLayoutId id="2147484443" r:id="rId2"/>
    <p:sldLayoutId id="2147484444" r:id="rId3"/>
    <p:sldLayoutId id="2147484445" r:id="rId4"/>
    <p:sldLayoutId id="2147484446" r:id="rId5"/>
    <p:sldLayoutId id="2147484447" r:id="rId6"/>
    <p:sldLayoutId id="2147484448" r:id="rId7"/>
    <p:sldLayoutId id="2147484449" r:id="rId8"/>
    <p:sldLayoutId id="2147484450" r:id="rId9"/>
    <p:sldLayoutId id="2147484451" r:id="rId10"/>
    <p:sldLayoutId id="2147484452" r:id="rId11"/>
    <p:sldLayoutId id="2147484453" r:id="rId12"/>
    <p:sldLayoutId id="2147484454" r:id="rId13"/>
    <p:sldLayoutId id="2147484455" r:id="rId14"/>
    <p:sldLayoutId id="2147484456" r:id="rId15"/>
  </p:sldLayoutIdLst>
  <p:txStyles>
    <p:titleStyle>
      <a:lvl1pPr algn="l" defTabSz="914400" rtl="0" eaLnBrk="1" latinLnBrk="0" hangingPunct="1">
        <a:lnSpc>
          <a:spcPct val="90000"/>
        </a:lnSpc>
        <a:spcBef>
          <a:spcPct val="0"/>
        </a:spcBef>
        <a:buNone/>
        <a:defRPr sz="4400" i="0" kern="1200" cap="all"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Garamond" panose="02020404030301010803" pitchFamily="18"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B56D30-36E1-4F7F-84F3-D9266E14F1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C81A3CA-80AB-4E95-9108-5775634707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BC2E15E-0AD5-440E-9097-74B03C10BB82}"/>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
        <p:nvSpPr>
          <p:cNvPr id="6" name="Slide Number Placeholder 5">
            <a:extLst>
              <a:ext uri="{FF2B5EF4-FFF2-40B4-BE49-F238E27FC236}">
                <a16:creationId xmlns:a16="http://schemas.microsoft.com/office/drawing/2014/main" id="{0B73A161-3FB7-4DAC-A14F-0315D8754E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03C2C8-8B5F-45CA-B03C-86A7238BBCAC}" type="slidenum">
              <a:rPr kumimoji="0" lang="en-US" sz="1200" b="0" i="0" u="none" strike="noStrike" kern="1200" cap="none" spc="0" normalizeH="0" baseline="0" noProof="0" smtClean="0">
                <a:ln>
                  <a:noFill/>
                </a:ln>
                <a:solidFill>
                  <a:prstClr val="white"/>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2235613977"/>
      </p:ext>
    </p:extLst>
  </p:cSld>
  <p:clrMap bg1="lt1" tx1="dk1" bg2="lt2" tx2="dk2" accent1="accent1" accent2="accent2" accent3="accent3" accent4="accent4" accent5="accent5" accent6="accent6" hlink="hlink" folHlink="folHlink"/>
  <p:sldLayoutIdLst>
    <p:sldLayoutId id="2147484490" r:id="rId1"/>
    <p:sldLayoutId id="2147484491" r:id="rId2"/>
    <p:sldLayoutId id="2147484492" r:id="rId3"/>
    <p:sldLayoutId id="2147484493" r:id="rId4"/>
    <p:sldLayoutId id="2147484494" r:id="rId5"/>
    <p:sldLayoutId id="2147484495" r:id="rId6"/>
    <p:sldLayoutId id="2147484496" r:id="rId7"/>
    <p:sldLayoutId id="2147484497" r:id="rId8"/>
    <p:sldLayoutId id="2147484498" r:id="rId9"/>
    <p:sldLayoutId id="2147484499" r:id="rId10"/>
    <p:sldLayoutId id="2147484500" r:id="rId11"/>
    <p:sldLayoutId id="2147484501" r:id="rId12"/>
    <p:sldLayoutId id="2147484502" r:id="rId13"/>
    <p:sldLayoutId id="2147484503" r:id="rId14"/>
    <p:sldLayoutId id="2147484504" r:id="rId15"/>
  </p:sldLayoutIdLst>
  <p:txStyles>
    <p:titleStyle>
      <a:lvl1pPr algn="l" defTabSz="914400" rtl="0" eaLnBrk="1" latinLnBrk="0" hangingPunct="1">
        <a:lnSpc>
          <a:spcPct val="90000"/>
        </a:lnSpc>
        <a:spcBef>
          <a:spcPct val="0"/>
        </a:spcBef>
        <a:buNone/>
        <a:defRPr sz="4400" i="0" kern="1200" cap="all"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Garamond" panose="02020404030301010803" pitchFamily="18"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28" name="Rectangle 27">
            <a:extLst>
              <a:ext uri="{FF2B5EF4-FFF2-40B4-BE49-F238E27FC236}">
                <a16:creationId xmlns:a16="http://schemas.microsoft.com/office/drawing/2014/main" id="{C825DB53-D610-4A40-AFDC-EBC47DB613CE}"/>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31" name="Freeform: Shape 30">
            <a:extLst>
              <a:ext uri="{FF2B5EF4-FFF2-40B4-BE49-F238E27FC236}">
                <a16:creationId xmlns:a16="http://schemas.microsoft.com/office/drawing/2014/main" id="{C2B9A6A4-83D0-40B1-8B15-964C84BF0705}"/>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orbel"/>
              <a:ea typeface="+mn-ea"/>
              <a:cs typeface="+mn-cs"/>
            </a:endParaRPr>
          </a:p>
        </p:txBody>
      </p:sp>
      <p:sp>
        <p:nvSpPr>
          <p:cNvPr id="4" name="TextBox 3">
            <a:extLst>
              <a:ext uri="{FF2B5EF4-FFF2-40B4-BE49-F238E27FC236}">
                <a16:creationId xmlns:a16="http://schemas.microsoft.com/office/drawing/2014/main" id="{34FDC6F9-37F9-4E25-AECA-D307B8421C73}"/>
              </a:ext>
            </a:extLst>
          </p:cNvPr>
          <p:cNvSpPr txBox="1"/>
          <p:nvPr userDrawn="1"/>
        </p:nvSpPr>
        <p:spPr>
          <a:xfrm>
            <a:off x="10243100" y="6422491"/>
            <a:ext cx="1053900" cy="380860"/>
          </a:xfrm>
          <a:prstGeom prst="rect">
            <a:avLst/>
          </a:prstGeom>
          <a:noFill/>
        </p:spPr>
        <p:txBody>
          <a:bodyPr wrap="square" tIns="108000" bIns="0" rtlCol="0" anchor="ctr">
            <a:spAutoFit/>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US" sz="2500" b="1" i="0" u="none" strike="noStrike" kern="1200" cap="none" spc="-100" normalizeH="0" baseline="0" noProof="0" dirty="0">
                <a:ln>
                  <a:noFill/>
                </a:ln>
                <a:solidFill>
                  <a:srgbClr val="25C6E3"/>
                </a:solidFill>
                <a:effectLst/>
                <a:uLnTx/>
                <a:uFillTx/>
                <a:latin typeface="Corbel"/>
                <a:ea typeface="+mn-ea"/>
                <a:cs typeface="+mn-cs"/>
              </a:rPr>
              <a:t>TREY</a:t>
            </a:r>
            <a:r>
              <a:rPr kumimoji="0" lang="en-US" sz="1600" b="1" i="0" u="none" strike="noStrike" kern="1200" cap="none" spc="-100" normalizeH="0" baseline="0" noProof="0" dirty="0">
                <a:ln>
                  <a:noFill/>
                </a:ln>
                <a:solidFill>
                  <a:srgbClr val="25C6E3"/>
                </a:solidFill>
                <a:effectLst/>
                <a:uLnTx/>
                <a:uFillTx/>
                <a:latin typeface="Corbel"/>
                <a:ea typeface="+mn-ea"/>
                <a:cs typeface="+mn-cs"/>
              </a:rPr>
              <a:t> </a:t>
            </a:r>
            <a:br>
              <a:rPr kumimoji="0" lang="en-US" sz="1600" b="1" i="0" u="none" strike="noStrike" kern="1200" cap="none" spc="-100" normalizeH="0" baseline="0" noProof="0" dirty="0">
                <a:ln>
                  <a:noFill/>
                </a:ln>
                <a:solidFill>
                  <a:srgbClr val="25C6E3"/>
                </a:solidFill>
                <a:effectLst/>
                <a:uLnTx/>
                <a:uFillTx/>
                <a:latin typeface="Corbel"/>
                <a:ea typeface="+mn-ea"/>
                <a:cs typeface="+mn-cs"/>
              </a:rPr>
            </a:br>
            <a:r>
              <a:rPr kumimoji="0" lang="en-US" sz="1200" b="0" i="0" u="none" strike="noStrike" kern="1200" cap="none" spc="140" normalizeH="0" baseline="0" noProof="0" dirty="0">
                <a:ln>
                  <a:noFill/>
                </a:ln>
                <a:solidFill>
                  <a:prstClr val="black">
                    <a:lumMod val="75000"/>
                    <a:lumOff val="25000"/>
                  </a:prstClr>
                </a:solidFill>
                <a:effectLst/>
                <a:uLnTx/>
                <a:uFillTx/>
                <a:latin typeface="Corbel"/>
                <a:ea typeface="+mn-ea"/>
                <a:cs typeface="+mn-cs"/>
              </a:rPr>
              <a:t>research</a:t>
            </a:r>
          </a:p>
        </p:txBody>
      </p:sp>
      <p:sp>
        <p:nvSpPr>
          <p:cNvPr id="9" name="Rectangle 8">
            <a:extLst>
              <a:ext uri="{FF2B5EF4-FFF2-40B4-BE49-F238E27FC236}">
                <a16:creationId xmlns:a16="http://schemas.microsoft.com/office/drawing/2014/main"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29" name="Rectangle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cxnSp>
        <p:nvCxnSpPr>
          <p:cNvPr id="18" name="Straight Connector 17">
            <a:extLst>
              <a:ext uri="{FF2B5EF4-FFF2-40B4-BE49-F238E27FC236}">
                <a16:creationId xmlns:a16="http://schemas.microsoft.com/office/drawing/2014/main"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4382117"/>
      </p:ext>
    </p:extLst>
  </p:cSld>
  <p:clrMap bg1="lt1" tx1="dk1" bg2="lt2" tx2="dk2" accent1="accent1" accent2="accent2" accent3="accent3" accent4="accent4" accent5="accent5" accent6="accent6" hlink="hlink" folHlink="folHlink"/>
  <p:sldLayoutIdLst>
    <p:sldLayoutId id="2147484575" r:id="rId1"/>
    <p:sldLayoutId id="2147484576" r:id="rId2"/>
    <p:sldLayoutId id="2147484577" r:id="rId3"/>
    <p:sldLayoutId id="2147484578" r:id="rId4"/>
    <p:sldLayoutId id="2147484579" r:id="rId5"/>
    <p:sldLayoutId id="2147484580" r:id="rId6"/>
    <p:sldLayoutId id="2147484581" r:id="rId7"/>
    <p:sldLayoutId id="2147484582" r:id="rId8"/>
    <p:sldLayoutId id="2147484583" r:id="rId9"/>
    <p:sldLayoutId id="2147484584" r:id="rId10"/>
    <p:sldLayoutId id="2147484585" r:id="rId11"/>
    <p:sldLayoutId id="2147484586" r:id="rId12"/>
    <p:sldLayoutId id="2147484587" r:id="rId13"/>
    <p:sldLayoutId id="2147484588" r:id="rId14"/>
    <p:sldLayoutId id="2147484589" r:id="rId15"/>
    <p:sldLayoutId id="2147484590" r:id="rId16"/>
    <p:sldLayoutId id="2147484591" r:id="rId17"/>
    <p:sldLayoutId id="2147484592" r:id="rId18"/>
    <p:sldLayoutId id="2147484593" r:id="rId19"/>
    <p:sldLayoutId id="2147484594" r:id="rId20"/>
    <p:sldLayoutId id="2147484595" r:id="rId21"/>
    <p:sldLayoutId id="2147484596" r:id="rId22"/>
    <p:sldLayoutId id="2147484597" r:id="rId23"/>
  </p:sldLayoutIdLst>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D6B"/>
                </a:solidFill>
                <a:effectLst/>
                <a:uLnTx/>
                <a:uFillTx/>
                <a:latin typeface="Speak Pro"/>
                <a:ea typeface="+mn-ea"/>
                <a:cs typeface="+mn-cs"/>
              </a:rPr>
              <a:t>Presentation Title</a:t>
            </a:r>
          </a:p>
        </p:txBody>
      </p:sp>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E5F88F2-B164-4B6F-A4D1-FF377EA65B7F}" type="datetime1">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6" name="Slide Number Placehold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Tree>
    <p:extLst>
      <p:ext uri="{BB962C8B-B14F-4D97-AF65-F5344CB8AC3E}">
        <p14:creationId xmlns:p14="http://schemas.microsoft.com/office/powerpoint/2010/main" val="1165866575"/>
      </p:ext>
    </p:extLst>
  </p:cSld>
  <p:clrMap bg1="lt1" tx1="dk1" bg2="lt2" tx2="dk2" accent1="accent1" accent2="accent2" accent3="accent3" accent4="accent4" accent5="accent5" accent6="accent6" hlink="hlink" folHlink="folHlink"/>
  <p:sldLayoutIdLst>
    <p:sldLayoutId id="2147484647" r:id="rId1"/>
    <p:sldLayoutId id="2147484648" r:id="rId2"/>
    <p:sldLayoutId id="2147484649" r:id="rId3"/>
    <p:sldLayoutId id="2147484650" r:id="rId4"/>
    <p:sldLayoutId id="2147484651" r:id="rId5"/>
    <p:sldLayoutId id="2147484652" r:id="rId6"/>
    <p:sldLayoutId id="2147484653" r:id="rId7"/>
    <p:sldLayoutId id="2147484654" r:id="rId8"/>
    <p:sldLayoutId id="2147484655" r:id="rId9"/>
    <p:sldLayoutId id="2147484656" r:id="rId10"/>
    <p:sldLayoutId id="2147484657" r:id="rId11"/>
    <p:sldLayoutId id="2147484658" r:id="rId12"/>
    <p:sldLayoutId id="2147484659" r:id="rId13"/>
    <p:sldLayoutId id="2147484660" r:id="rId14"/>
    <p:sldLayoutId id="2147484661" r:id="rId15"/>
    <p:sldLayoutId id="2147484662" r:id="rId16"/>
    <p:sldLayoutId id="2147484663" r:id="rId17"/>
    <p:sldLayoutId id="2147484664" r:id="rId18"/>
    <p:sldLayoutId id="2147484665" r:id="rId19"/>
    <p:sldLayoutId id="2147484666" r:id="rId20"/>
    <p:sldLayoutId id="2147484667" r:id="rId21"/>
    <p:sldLayoutId id="2147484668" r:id="rId22"/>
    <p:sldLayoutId id="2147484669" r:id="rId23"/>
    <p:sldLayoutId id="2147484670" r:id="rId24"/>
    <p:sldLayoutId id="2147484671" r:id="rId25"/>
    <p:sldLayoutId id="2147484672" r:id="rId26"/>
    <p:sldLayoutId id="2147484673" r:id="rId27"/>
    <p:sldLayoutId id="2147484674" r:id="rId28"/>
    <p:sldLayoutId id="2147484675" r:id="rId29"/>
    <p:sldLayoutId id="2147484676" r:id="rId30"/>
    <p:sldLayoutId id="2147484677" r:id="rId31"/>
    <p:sldLayoutId id="2147484678" r:id="rId32"/>
    <p:sldLayoutId id="2147484679" r:id="rId33"/>
    <p:sldLayoutId id="2147484680" r:id="rId34"/>
    <p:sldLayoutId id="2147484681" r:id="rId35"/>
    <p:sldLayoutId id="2147484682" r:id="rId36"/>
    <p:sldLayoutId id="2147484683" r:id="rId37"/>
    <p:sldLayoutId id="2147484684" r:id="rId38"/>
    <p:sldLayoutId id="2147484685" r:id="rId39"/>
    <p:sldLayoutId id="2147484686" r:id="rId40"/>
    <p:sldLayoutId id="2147484687" r:id="rId41"/>
    <p:sldLayoutId id="2147484688" r:id="rId42"/>
    <p:sldLayoutId id="2147484689" r:id="rId43"/>
    <p:sldLayoutId id="2147484690" r:id="rId44"/>
    <p:sldLayoutId id="2147484691" r:id="rId45"/>
    <p:sldLayoutId id="2147484692" r:id="rId46"/>
    <p:sldLayoutId id="2147484694" r:id="rId47"/>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F3F3F">
                  <a:tint val="75000"/>
                </a:srgbClr>
              </a:solidFill>
              <a:effectLst/>
              <a:uLnTx/>
              <a:uFillTx/>
              <a:latin typeface="Gill Sans Nova Light"/>
              <a:ea typeface="+mn-ea"/>
              <a:cs typeface="+mn-cs"/>
            </a:endParaRPr>
          </a:p>
        </p:txBody>
      </p:sp>
      <p:sp>
        <p:nvSpPr>
          <p:cNvPr id="15" name="Shape 61">
            <a:extLst>
              <a:ext uri="{FF2B5EF4-FFF2-40B4-BE49-F238E27FC236}">
                <a16:creationId xmlns:a16="http://schemas.microsoft.com/office/drawing/2014/main" id="{EFA7F577-E691-D948-943E-8D25DFE256F5}"/>
              </a:ext>
            </a:extLst>
          </p:cNvPr>
          <p:cNvSpPr/>
          <p:nvPr userDrawn="1"/>
        </p:nvSpPr>
        <p:spPr>
          <a:xfrm rot="16200000">
            <a:off x="-540747" y="4350527"/>
            <a:ext cx="1919693" cy="284693"/>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3A3B39"/>
                </a:solidFill>
                <a:latin typeface="Bebas"/>
                <a:ea typeface="Bebas"/>
                <a:cs typeface="Bebas"/>
                <a:sym typeface="Bebas"/>
              </a:defRPr>
            </a:pPr>
            <a:r>
              <a:rPr kumimoji="0" lang="en-US" sz="1600" b="1" i="0" u="none" strike="noStrike" kern="1200" cap="none" spc="0" normalizeH="0" baseline="0" noProof="0" dirty="0">
                <a:ln>
                  <a:noFill/>
                </a:ln>
                <a:solidFill>
                  <a:srgbClr val="000000"/>
                </a:solidFill>
                <a:effectLst/>
                <a:uLnTx/>
                <a:uFillTx/>
                <a:latin typeface="Gill Sans MT"/>
                <a:cs typeface="Gill Sans" panose="020B0502020104020203" pitchFamily="34" charset="-79"/>
                <a:sym typeface="Bebas"/>
              </a:rPr>
              <a:t>MARGIE'S TRAVEL</a:t>
            </a:r>
          </a:p>
        </p:txBody>
      </p:sp>
      <p:sp>
        <p:nvSpPr>
          <p:cNvPr id="16" name="Shape 62">
            <a:extLst>
              <a:ext uri="{FF2B5EF4-FFF2-40B4-BE49-F238E27FC236}">
                <a16:creationId xmlns:a16="http://schemas.microsoft.com/office/drawing/2014/main" id="{2C8F251E-BB08-9D42-8813-D3CD1AE6AF9A}"/>
              </a:ext>
            </a:extLst>
          </p:cNvPr>
          <p:cNvSpPr/>
          <p:nvPr userDrawn="1"/>
        </p:nvSpPr>
        <p:spPr>
          <a:xfrm flipV="1">
            <a:off x="419100" y="798384"/>
            <a:ext cx="1" cy="2188805"/>
          </a:xfrm>
          <a:prstGeom prst="line">
            <a:avLst/>
          </a:prstGeom>
          <a:ln w="38100">
            <a:solidFill>
              <a:schemeClr val="tx2"/>
            </a:solidFill>
            <a:miter lim="400000"/>
          </a:ln>
        </p:spPr>
        <p:txBody>
          <a:bodyPr lIns="19050" tIns="19050" rIns="19050" bIns="19050" anchor="ct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000000"/>
                </a:solidFill>
                <a:latin typeface="Helvetica Light"/>
                <a:ea typeface="Helvetica Light"/>
                <a:cs typeface="Helvetica Light"/>
                <a:sym typeface="Helvetica Light"/>
              </a:defRPr>
            </a:pPr>
            <a:endParaRPr kumimoji="0" sz="1500" b="0" i="0" u="none" strike="noStrike" kern="1200" cap="none" spc="0" normalizeH="0" baseline="0" noProof="0" dirty="0">
              <a:ln>
                <a:noFill/>
              </a:ln>
              <a:solidFill>
                <a:srgbClr val="000000"/>
              </a:solidFill>
              <a:effectLst/>
              <a:uLnTx/>
              <a:uFillTx/>
              <a:latin typeface="Helvetica Light"/>
              <a:sym typeface="Helvetica Light"/>
            </a:endParaRPr>
          </a:p>
        </p:txBody>
      </p:sp>
      <p:sp>
        <p:nvSpPr>
          <p:cNvPr id="17" name="Shape 42">
            <a:extLst>
              <a:ext uri="{FF2B5EF4-FFF2-40B4-BE49-F238E27FC236}">
                <a16:creationId xmlns:a16="http://schemas.microsoft.com/office/drawing/2014/main" id="{3890D1E5-941D-C642-A000-669C7923941B}"/>
              </a:ext>
            </a:extLst>
          </p:cNvPr>
          <p:cNvSpPr txBox="1">
            <a:spLocks/>
          </p:cNvSpPr>
          <p:nvPr userDrawn="1"/>
        </p:nvSpPr>
        <p:spPr>
          <a:xfrm>
            <a:off x="158397" y="77222"/>
            <a:ext cx="521406" cy="247651"/>
          </a:xfrm>
          <a:prstGeom prst="rect">
            <a:avLst/>
          </a:prstGeom>
        </p:spPr>
        <p:txBody>
          <a:bodyPr/>
          <a:lstStyle>
            <a:defPPr>
              <a:defRPr lang="en-US"/>
            </a:defPPr>
            <a:lvl1pPr marL="0" algn="l" defTabSz="914400" rtl="0" eaLnBrk="1" latinLnBrk="0" hangingPunct="1">
              <a:defRPr sz="1800" kern="1200">
                <a:solidFill>
                  <a:srgbClr val="C1C0B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50" b="0" i="0" u="none" strike="noStrike" kern="1200" cap="none" spc="0" normalizeH="0" baseline="0" noProof="0" smtClean="0">
                <a:ln>
                  <a:noFill/>
                </a:ln>
                <a:solidFill>
                  <a:srgbClr val="000000"/>
                </a:solidFill>
                <a:effectLst/>
                <a:uLnTx/>
                <a:uFillTx/>
                <a:latin typeface="Gill Sans Nova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000000"/>
              </a:solidFill>
              <a:effectLst/>
              <a:uLnTx/>
              <a:uFillTx/>
              <a:latin typeface="Gill Sans Nova Light"/>
              <a:ea typeface="+mn-ea"/>
              <a:cs typeface="+mn-cs"/>
            </a:endParaRPr>
          </a:p>
        </p:txBody>
      </p:sp>
      <p:sp>
        <p:nvSpPr>
          <p:cNvPr id="19" name="Shape 61">
            <a:extLst>
              <a:ext uri="{FF2B5EF4-FFF2-40B4-BE49-F238E27FC236}">
                <a16:creationId xmlns:a16="http://schemas.microsoft.com/office/drawing/2014/main" id="{B3E93633-ABFF-9C4A-BBE4-734B074DB938}"/>
              </a:ext>
            </a:extLst>
          </p:cNvPr>
          <p:cNvSpPr/>
          <p:nvPr userDrawn="1"/>
        </p:nvSpPr>
        <p:spPr>
          <a:xfrm>
            <a:off x="129758" y="5998559"/>
            <a:ext cx="537006" cy="715581"/>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3A3B39"/>
                </a:solidFill>
                <a:latin typeface="Bebas"/>
                <a:ea typeface="Bebas"/>
                <a:cs typeface="Bebas"/>
                <a:sym typeface="Bebas"/>
              </a:defRPr>
            </a:pPr>
            <a:r>
              <a:rPr kumimoji="0" lang="en-US" sz="4400" b="1" i="0" u="none" strike="noStrike" kern="1200" cap="none" spc="0" normalizeH="0" baseline="0" noProof="0" dirty="0">
                <a:ln>
                  <a:noFill/>
                </a:ln>
                <a:solidFill>
                  <a:srgbClr val="000000"/>
                </a:solidFill>
                <a:effectLst/>
                <a:uLnTx/>
                <a:uFillTx/>
                <a:latin typeface="Gill Sans MT"/>
                <a:cs typeface="Gill Sans" panose="020B0502020104020203" pitchFamily="34" charset="-79"/>
                <a:sym typeface="Bebas"/>
              </a:rPr>
              <a:t>M</a:t>
            </a:r>
          </a:p>
        </p:txBody>
      </p:sp>
    </p:spTree>
    <p:extLst>
      <p:ext uri="{BB962C8B-B14F-4D97-AF65-F5344CB8AC3E}">
        <p14:creationId xmlns:p14="http://schemas.microsoft.com/office/powerpoint/2010/main" val="123126550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p15:clr>
            <a:srgbClr val="F26B43"/>
          </p15:clr>
        </p15:guide>
        <p15:guide id="2" orient="horz" pos="412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C8D0EF-1DB6-4ADC-8F31-5AE53BF5EAF4}"/>
              </a:ext>
            </a:extLst>
          </p:cNvPr>
          <p:cNvSpPr/>
          <p:nvPr userDrawn="1"/>
        </p:nvSpPr>
        <p:spPr>
          <a:xfrm>
            <a:off x="69274" y="66963"/>
            <a:ext cx="9911201" cy="67273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7" name="Rectangle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4679250"/>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56350"/>
            <a:ext cx="4114800" cy="365125"/>
          </a:xfrm>
          <a:prstGeom prst="rect">
            <a:avLst/>
          </a:prstGeom>
        </p:spPr>
        <p:txBody>
          <a:bodyPr vert="horz" lIns="0" tIns="0" rIns="0" bIns="0" rtlCol="0" anchor="ctr"/>
          <a:lstStyle>
            <a:lvl1pPr algn="l">
              <a:defRPr sz="1200" i="1">
                <a:solidFill>
                  <a:schemeClr val="tx1">
                    <a:lumMod val="75000"/>
                    <a:lumOff val="25000"/>
                  </a:schemeClr>
                </a:solidFill>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srgbClr val="FFFFFF"/>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4" name="TextBox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marL="0" marR="0" lvl="0" indent="0" algn="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100" normalizeH="0" baseline="0" noProof="0" dirty="0">
                <a:ln>
                  <a:noFill/>
                </a:ln>
                <a:solidFill>
                  <a:srgbClr val="000000">
                    <a:lumMod val="50000"/>
                    <a:lumOff val="50000"/>
                  </a:srgbClr>
                </a:solidFill>
                <a:effectLst/>
                <a:uLnTx/>
                <a:uFillTx/>
                <a:latin typeface="Corbel" panose="020B0503020204020204" pitchFamily="34" charset="0"/>
                <a:ea typeface="+mn-ea"/>
                <a:cs typeface="+mn-cs"/>
              </a:rPr>
              <a:t>FIRST UP</a:t>
            </a:r>
            <a:br>
              <a:rPr kumimoji="0" lang="en-US" sz="1600" b="1" i="0" u="none" strike="noStrike" kern="1200" cap="none" spc="-100" normalizeH="0" baseline="0" noProof="0" dirty="0">
                <a:ln>
                  <a:noFill/>
                </a:ln>
                <a:solidFill>
                  <a:srgbClr val="000000">
                    <a:lumMod val="50000"/>
                    <a:lumOff val="50000"/>
                  </a:srgbClr>
                </a:solidFill>
                <a:effectLst/>
                <a:uLnTx/>
                <a:uFillTx/>
                <a:latin typeface="Corbel" panose="020B0503020204020204" pitchFamily="34" charset="0"/>
                <a:ea typeface="+mn-ea"/>
                <a:cs typeface="+mn-cs"/>
              </a:rPr>
            </a:br>
            <a:r>
              <a:rPr kumimoji="0" lang="en-US" sz="1600" b="1" i="0" u="none" strike="noStrike" kern="1200" cap="none" spc="-100" normalizeH="0" baseline="0" noProof="0" dirty="0">
                <a:ln>
                  <a:noFill/>
                </a:ln>
                <a:solidFill>
                  <a:srgbClr val="5CB8B3"/>
                </a:solidFill>
                <a:effectLst/>
                <a:uLnTx/>
                <a:uFillTx/>
                <a:latin typeface="Corbel" panose="020B0503020204020204" pitchFamily="34" charset="0"/>
                <a:ea typeface="+mn-ea"/>
                <a:cs typeface="+mn-cs"/>
              </a:rPr>
              <a:t> </a:t>
            </a:r>
            <a:r>
              <a:rPr kumimoji="0" lang="en-US" sz="1600" b="1" i="0" u="none" strike="noStrike" kern="1200" cap="none" spc="-100" normalizeH="0" baseline="0" noProof="0" dirty="0">
                <a:ln>
                  <a:noFill/>
                </a:ln>
                <a:solidFill>
                  <a:srgbClr val="000000"/>
                </a:solidFill>
                <a:effectLst/>
                <a:uLnTx/>
                <a:uFillTx/>
                <a:latin typeface="Corbel" panose="020B0503020204020204" pitchFamily="34" charset="0"/>
                <a:ea typeface="+mn-ea"/>
                <a:cs typeface="+mn-cs"/>
              </a:rPr>
              <a:t>CONSULTANTS</a:t>
            </a:r>
          </a:p>
        </p:txBody>
      </p:sp>
      <p:sp>
        <p:nvSpPr>
          <p:cNvPr id="8" name="Rectangle 7">
            <a:extLst>
              <a:ext uri="{FF2B5EF4-FFF2-40B4-BE49-F238E27FC236}">
                <a16:creationId xmlns:a16="http://schemas.microsoft.com/office/drawing/2014/main" id="{6B322F68-670D-45A0-A54F-7E70BCEAED3F}"/>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0" name="Rectangle 9">
            <a:extLst>
              <a:ext uri="{FF2B5EF4-FFF2-40B4-BE49-F238E27FC236}">
                <a16:creationId xmlns:a16="http://schemas.microsoft.com/office/drawing/2014/main" id="{E69B5F15-353A-4344-8D61-F4E25AA9FB6C}"/>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1" name="Rectangle 10">
            <a:extLst>
              <a:ext uri="{FF2B5EF4-FFF2-40B4-BE49-F238E27FC236}">
                <a16:creationId xmlns:a16="http://schemas.microsoft.com/office/drawing/2014/main" id="{2FA0C0AA-FCE8-4A7F-928A-54C96BBA9053}"/>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526078"/>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 id="2147483962" r:id="rId18"/>
    <p:sldLayoutId id="2147483963" r:id="rId19"/>
    <p:sldLayoutId id="2147483964" r:id="rId20"/>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D45207B-6715-4F5E-9B3F-D1BC499956ED}"/>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Placeholder 1">
            <a:extLst>
              <a:ext uri="{FF2B5EF4-FFF2-40B4-BE49-F238E27FC236}">
                <a16:creationId xmlns:a16="http://schemas.microsoft.com/office/drawing/2014/main" id="{4B780D37-79E5-4C07-986A-D7B39C10D316}"/>
              </a:ext>
            </a:extLst>
          </p:cNvPr>
          <p:cNvSpPr>
            <a:spLocks noGrp="1"/>
          </p:cNvSpPr>
          <p:nvPr>
            <p:ph type="title"/>
          </p:nvPr>
        </p:nvSpPr>
        <p:spPr>
          <a:xfrm>
            <a:off x="838200" y="894522"/>
            <a:ext cx="10515600" cy="79616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0D4B9F-5853-4E4D-875D-99C8E8CA4110}"/>
              </a:ext>
            </a:extLst>
          </p:cNvPr>
          <p:cNvSpPr>
            <a:spLocks noGrp="1"/>
          </p:cNvSpPr>
          <p:nvPr>
            <p:ph type="body" idx="1"/>
          </p:nvPr>
        </p:nvSpPr>
        <p:spPr>
          <a:xfrm>
            <a:off x="838200" y="1825625"/>
            <a:ext cx="10515600" cy="413785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A382154-E8DC-43D0-914D-21ADE1267E35}"/>
              </a:ext>
            </a:extLst>
          </p:cNvPr>
          <p:cNvSpPr>
            <a:spLocks noGrp="1"/>
          </p:cNvSpPr>
          <p:nvPr>
            <p:ph type="ftr" sz="quarter" idx="3"/>
          </p:nvPr>
        </p:nvSpPr>
        <p:spPr>
          <a:xfrm>
            <a:off x="390378" y="6236849"/>
            <a:ext cx="4114800" cy="150101"/>
          </a:xfrm>
          <a:prstGeom prst="rect">
            <a:avLst/>
          </a:prstGeom>
        </p:spPr>
        <p:txBody>
          <a:bodyPr vert="horz" lIns="91440" tIns="45720" rIns="91440" bIns="45720" rtlCol="0" anchor="ctr"/>
          <a:lstStyle>
            <a:lvl1pPr algn="l">
              <a:defRPr sz="1200" i="1">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6" name="Slide Number Placeholder 5">
            <a:extLst>
              <a:ext uri="{FF2B5EF4-FFF2-40B4-BE49-F238E27FC236}">
                <a16:creationId xmlns:a16="http://schemas.microsoft.com/office/drawing/2014/main" id="{61FB5EC2-DEC6-4324-B094-081B721F8C3E}"/>
              </a:ext>
            </a:extLst>
          </p:cNvPr>
          <p:cNvSpPr>
            <a:spLocks noGrp="1"/>
          </p:cNvSpPr>
          <p:nvPr>
            <p:ph type="sldNum" sz="quarter" idx="4"/>
          </p:nvPr>
        </p:nvSpPr>
        <p:spPr>
          <a:xfrm>
            <a:off x="8968408" y="6236849"/>
            <a:ext cx="2743200" cy="150101"/>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3" name="Freeform: Shape 12">
            <a:extLst>
              <a:ext uri="{FF2B5EF4-FFF2-40B4-BE49-F238E27FC236}">
                <a16:creationId xmlns:a16="http://schemas.microsoft.com/office/drawing/2014/main" id="{85B6CB50-3B36-4CE9-A038-847D2A6D1A5E}"/>
              </a:ext>
            </a:extLst>
          </p:cNvPr>
          <p:cNvSpPr/>
          <p:nvPr userDrawn="1"/>
        </p:nvSpPr>
        <p:spPr>
          <a:xfrm>
            <a:off x="720000" y="720000"/>
            <a:ext cx="10753200" cy="5382000"/>
          </a:xfrm>
          <a:custGeom>
            <a:avLst/>
            <a:gdLst>
              <a:gd name="connsiteX0" fmla="*/ 0 w 10753200"/>
              <a:gd name="connsiteY0" fmla="*/ 0 h 5382000"/>
              <a:gd name="connsiteX1" fmla="*/ 2946000 w 10753200"/>
              <a:gd name="connsiteY1" fmla="*/ 0 h 5382000"/>
              <a:gd name="connsiteX2" fmla="*/ 2946000 w 10753200"/>
              <a:gd name="connsiteY2" fmla="*/ 745624 h 5382000"/>
              <a:gd name="connsiteX3" fmla="*/ 7806000 w 10753200"/>
              <a:gd name="connsiteY3" fmla="*/ 745624 h 5382000"/>
              <a:gd name="connsiteX4" fmla="*/ 7806000 w 10753200"/>
              <a:gd name="connsiteY4" fmla="*/ 0 h 5382000"/>
              <a:gd name="connsiteX5" fmla="*/ 10753200 w 10753200"/>
              <a:gd name="connsiteY5" fmla="*/ 0 h 5382000"/>
              <a:gd name="connsiteX6" fmla="*/ 10753200 w 10753200"/>
              <a:gd name="connsiteY6" fmla="*/ 5382000 h 5382000"/>
              <a:gd name="connsiteX7" fmla="*/ 0 w 10753200"/>
              <a:gd name="connsiteY7" fmla="*/ 5382000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8" fmla="*/ 7897440 w 10753200"/>
              <a:gd name="connsiteY8" fmla="*/ 837064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 name="connsiteX6" fmla="*/ 2946000 w 10753200"/>
              <a:gd name="connsiteY6"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200" h="5382000">
                <a:moveTo>
                  <a:pt x="7806000" y="0"/>
                </a:moveTo>
                <a:lnTo>
                  <a:pt x="10753200" y="0"/>
                </a:lnTo>
                <a:lnTo>
                  <a:pt x="10753200" y="5382000"/>
                </a:lnTo>
                <a:lnTo>
                  <a:pt x="0" y="5382000"/>
                </a:lnTo>
                <a:lnTo>
                  <a:pt x="0" y="0"/>
                </a:lnTo>
                <a:lnTo>
                  <a:pt x="2946000" y="0"/>
                </a:lnTo>
              </a:path>
            </a:pathLst>
          </a:custGeom>
          <a:noFill/>
          <a:ln>
            <a:solidFill>
              <a:schemeClr val="accent3"/>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992029577"/>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 id="2147484020" r:id="rId14"/>
    <p:sldLayoutId id="2147484021" r:id="rId15"/>
    <p:sldLayoutId id="2147484022" r:id="rId16"/>
    <p:sldLayoutId id="2147484023" r:id="rId17"/>
  </p:sldLayoutIdLst>
  <p:txStyles>
    <p:titleStyle>
      <a:lvl1pPr algn="ctr" defTabSz="914400" rtl="0" eaLnBrk="1" latinLnBrk="0" hangingPunct="1">
        <a:lnSpc>
          <a:spcPct val="90000"/>
        </a:lnSpc>
        <a:spcBef>
          <a:spcPct val="0"/>
        </a:spcBef>
        <a:buNone/>
        <a:defRPr sz="4400" i="0" kern="1200" spc="-15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SzPct val="80000"/>
        <a:buFont typeface="Garamond" panose="02020404030301010803" pitchFamily="18"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D45207B-6715-4F5E-9B3F-D1BC499956ED}"/>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Placeholder 1">
            <a:extLst>
              <a:ext uri="{FF2B5EF4-FFF2-40B4-BE49-F238E27FC236}">
                <a16:creationId xmlns:a16="http://schemas.microsoft.com/office/drawing/2014/main" id="{4B780D37-79E5-4C07-986A-D7B39C10D316}"/>
              </a:ext>
            </a:extLst>
          </p:cNvPr>
          <p:cNvSpPr>
            <a:spLocks noGrp="1"/>
          </p:cNvSpPr>
          <p:nvPr>
            <p:ph type="title"/>
          </p:nvPr>
        </p:nvSpPr>
        <p:spPr>
          <a:xfrm>
            <a:off x="838200" y="894522"/>
            <a:ext cx="10515600" cy="79616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0D4B9F-5853-4E4D-875D-99C8E8CA4110}"/>
              </a:ext>
            </a:extLst>
          </p:cNvPr>
          <p:cNvSpPr>
            <a:spLocks noGrp="1"/>
          </p:cNvSpPr>
          <p:nvPr>
            <p:ph type="body" idx="1"/>
          </p:nvPr>
        </p:nvSpPr>
        <p:spPr>
          <a:xfrm>
            <a:off x="838200" y="1825625"/>
            <a:ext cx="10515600" cy="413785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A382154-E8DC-43D0-914D-21ADE1267E35}"/>
              </a:ext>
            </a:extLst>
          </p:cNvPr>
          <p:cNvSpPr>
            <a:spLocks noGrp="1"/>
          </p:cNvSpPr>
          <p:nvPr>
            <p:ph type="ftr" sz="quarter" idx="3"/>
          </p:nvPr>
        </p:nvSpPr>
        <p:spPr>
          <a:xfrm>
            <a:off x="390378" y="6236849"/>
            <a:ext cx="4114800" cy="150101"/>
          </a:xfrm>
          <a:prstGeom prst="rect">
            <a:avLst/>
          </a:prstGeom>
        </p:spPr>
        <p:txBody>
          <a:bodyPr vert="horz" lIns="91440" tIns="45720" rIns="91440" bIns="45720" rtlCol="0" anchor="ctr"/>
          <a:lstStyle>
            <a:lvl1pPr algn="l">
              <a:defRPr sz="1200" i="1">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6" name="Slide Number Placeholder 5">
            <a:extLst>
              <a:ext uri="{FF2B5EF4-FFF2-40B4-BE49-F238E27FC236}">
                <a16:creationId xmlns:a16="http://schemas.microsoft.com/office/drawing/2014/main" id="{61FB5EC2-DEC6-4324-B094-081B721F8C3E}"/>
              </a:ext>
            </a:extLst>
          </p:cNvPr>
          <p:cNvSpPr>
            <a:spLocks noGrp="1"/>
          </p:cNvSpPr>
          <p:nvPr>
            <p:ph type="sldNum" sz="quarter" idx="4"/>
          </p:nvPr>
        </p:nvSpPr>
        <p:spPr>
          <a:xfrm>
            <a:off x="8968408" y="6236849"/>
            <a:ext cx="2743200" cy="150101"/>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3" name="Freeform: Shape 12">
            <a:extLst>
              <a:ext uri="{FF2B5EF4-FFF2-40B4-BE49-F238E27FC236}">
                <a16:creationId xmlns:a16="http://schemas.microsoft.com/office/drawing/2014/main" id="{85B6CB50-3B36-4CE9-A038-847D2A6D1A5E}"/>
              </a:ext>
            </a:extLst>
          </p:cNvPr>
          <p:cNvSpPr/>
          <p:nvPr userDrawn="1"/>
        </p:nvSpPr>
        <p:spPr>
          <a:xfrm>
            <a:off x="720000" y="720000"/>
            <a:ext cx="10753200" cy="5382000"/>
          </a:xfrm>
          <a:custGeom>
            <a:avLst/>
            <a:gdLst>
              <a:gd name="connsiteX0" fmla="*/ 0 w 10753200"/>
              <a:gd name="connsiteY0" fmla="*/ 0 h 5382000"/>
              <a:gd name="connsiteX1" fmla="*/ 2946000 w 10753200"/>
              <a:gd name="connsiteY1" fmla="*/ 0 h 5382000"/>
              <a:gd name="connsiteX2" fmla="*/ 2946000 w 10753200"/>
              <a:gd name="connsiteY2" fmla="*/ 745624 h 5382000"/>
              <a:gd name="connsiteX3" fmla="*/ 7806000 w 10753200"/>
              <a:gd name="connsiteY3" fmla="*/ 745624 h 5382000"/>
              <a:gd name="connsiteX4" fmla="*/ 7806000 w 10753200"/>
              <a:gd name="connsiteY4" fmla="*/ 0 h 5382000"/>
              <a:gd name="connsiteX5" fmla="*/ 10753200 w 10753200"/>
              <a:gd name="connsiteY5" fmla="*/ 0 h 5382000"/>
              <a:gd name="connsiteX6" fmla="*/ 10753200 w 10753200"/>
              <a:gd name="connsiteY6" fmla="*/ 5382000 h 5382000"/>
              <a:gd name="connsiteX7" fmla="*/ 0 w 10753200"/>
              <a:gd name="connsiteY7" fmla="*/ 5382000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8" fmla="*/ 7897440 w 10753200"/>
              <a:gd name="connsiteY8" fmla="*/ 837064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 name="connsiteX6" fmla="*/ 2946000 w 10753200"/>
              <a:gd name="connsiteY6"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200" h="5382000">
                <a:moveTo>
                  <a:pt x="7806000" y="0"/>
                </a:moveTo>
                <a:lnTo>
                  <a:pt x="10753200" y="0"/>
                </a:lnTo>
                <a:lnTo>
                  <a:pt x="10753200" y="5382000"/>
                </a:lnTo>
                <a:lnTo>
                  <a:pt x="0" y="5382000"/>
                </a:lnTo>
                <a:lnTo>
                  <a:pt x="0" y="0"/>
                </a:lnTo>
                <a:lnTo>
                  <a:pt x="2946000" y="0"/>
                </a:lnTo>
              </a:path>
            </a:pathLst>
          </a:custGeom>
          <a:noFill/>
          <a:ln>
            <a:solidFill>
              <a:schemeClr val="accent3"/>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1353621303"/>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 id="2147484037" r:id="rId13"/>
    <p:sldLayoutId id="2147484038" r:id="rId14"/>
    <p:sldLayoutId id="2147484039" r:id="rId15"/>
    <p:sldLayoutId id="2147484040" r:id="rId16"/>
    <p:sldLayoutId id="2147484041" r:id="rId17"/>
  </p:sldLayoutIdLst>
  <p:txStyles>
    <p:titleStyle>
      <a:lvl1pPr algn="ctr" defTabSz="914400" rtl="0" eaLnBrk="1" latinLnBrk="0" hangingPunct="1">
        <a:lnSpc>
          <a:spcPct val="90000"/>
        </a:lnSpc>
        <a:spcBef>
          <a:spcPct val="0"/>
        </a:spcBef>
        <a:buNone/>
        <a:defRPr sz="4400" i="0" kern="1200" spc="-15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SzPct val="80000"/>
        <a:buFont typeface="Garamond" panose="02020404030301010803" pitchFamily="18"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D45207B-6715-4F5E-9B3F-D1BC499956ED}"/>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Placeholder 1">
            <a:extLst>
              <a:ext uri="{FF2B5EF4-FFF2-40B4-BE49-F238E27FC236}">
                <a16:creationId xmlns:a16="http://schemas.microsoft.com/office/drawing/2014/main" id="{4B780D37-79E5-4C07-986A-D7B39C10D316}"/>
              </a:ext>
            </a:extLst>
          </p:cNvPr>
          <p:cNvSpPr>
            <a:spLocks noGrp="1"/>
          </p:cNvSpPr>
          <p:nvPr>
            <p:ph type="title"/>
          </p:nvPr>
        </p:nvSpPr>
        <p:spPr>
          <a:xfrm>
            <a:off x="838200" y="894522"/>
            <a:ext cx="10515600" cy="79616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0D4B9F-5853-4E4D-875D-99C8E8CA4110}"/>
              </a:ext>
            </a:extLst>
          </p:cNvPr>
          <p:cNvSpPr>
            <a:spLocks noGrp="1"/>
          </p:cNvSpPr>
          <p:nvPr>
            <p:ph type="body" idx="1"/>
          </p:nvPr>
        </p:nvSpPr>
        <p:spPr>
          <a:xfrm>
            <a:off x="838200" y="1825625"/>
            <a:ext cx="10515600" cy="413785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A382154-E8DC-43D0-914D-21ADE1267E35}"/>
              </a:ext>
            </a:extLst>
          </p:cNvPr>
          <p:cNvSpPr>
            <a:spLocks noGrp="1"/>
          </p:cNvSpPr>
          <p:nvPr>
            <p:ph type="ftr" sz="quarter" idx="3"/>
          </p:nvPr>
        </p:nvSpPr>
        <p:spPr>
          <a:xfrm>
            <a:off x="390378" y="6236849"/>
            <a:ext cx="4114800" cy="150101"/>
          </a:xfrm>
          <a:prstGeom prst="rect">
            <a:avLst/>
          </a:prstGeom>
        </p:spPr>
        <p:txBody>
          <a:bodyPr vert="horz" lIns="91440" tIns="45720" rIns="91440" bIns="45720" rtlCol="0" anchor="ctr"/>
          <a:lstStyle>
            <a:lvl1pPr algn="l">
              <a:defRPr sz="1200" i="1">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6" name="Slide Number Placeholder 5">
            <a:extLst>
              <a:ext uri="{FF2B5EF4-FFF2-40B4-BE49-F238E27FC236}">
                <a16:creationId xmlns:a16="http://schemas.microsoft.com/office/drawing/2014/main" id="{61FB5EC2-DEC6-4324-B094-081B721F8C3E}"/>
              </a:ext>
            </a:extLst>
          </p:cNvPr>
          <p:cNvSpPr>
            <a:spLocks noGrp="1"/>
          </p:cNvSpPr>
          <p:nvPr>
            <p:ph type="sldNum" sz="quarter" idx="4"/>
          </p:nvPr>
        </p:nvSpPr>
        <p:spPr>
          <a:xfrm>
            <a:off x="8968408" y="6236849"/>
            <a:ext cx="2743200" cy="150101"/>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3" name="Freeform: Shape 12">
            <a:extLst>
              <a:ext uri="{FF2B5EF4-FFF2-40B4-BE49-F238E27FC236}">
                <a16:creationId xmlns:a16="http://schemas.microsoft.com/office/drawing/2014/main" id="{85B6CB50-3B36-4CE9-A038-847D2A6D1A5E}"/>
              </a:ext>
            </a:extLst>
          </p:cNvPr>
          <p:cNvSpPr/>
          <p:nvPr userDrawn="1"/>
        </p:nvSpPr>
        <p:spPr>
          <a:xfrm>
            <a:off x="720000" y="720000"/>
            <a:ext cx="10753200" cy="5382000"/>
          </a:xfrm>
          <a:custGeom>
            <a:avLst/>
            <a:gdLst>
              <a:gd name="connsiteX0" fmla="*/ 0 w 10753200"/>
              <a:gd name="connsiteY0" fmla="*/ 0 h 5382000"/>
              <a:gd name="connsiteX1" fmla="*/ 2946000 w 10753200"/>
              <a:gd name="connsiteY1" fmla="*/ 0 h 5382000"/>
              <a:gd name="connsiteX2" fmla="*/ 2946000 w 10753200"/>
              <a:gd name="connsiteY2" fmla="*/ 745624 h 5382000"/>
              <a:gd name="connsiteX3" fmla="*/ 7806000 w 10753200"/>
              <a:gd name="connsiteY3" fmla="*/ 745624 h 5382000"/>
              <a:gd name="connsiteX4" fmla="*/ 7806000 w 10753200"/>
              <a:gd name="connsiteY4" fmla="*/ 0 h 5382000"/>
              <a:gd name="connsiteX5" fmla="*/ 10753200 w 10753200"/>
              <a:gd name="connsiteY5" fmla="*/ 0 h 5382000"/>
              <a:gd name="connsiteX6" fmla="*/ 10753200 w 10753200"/>
              <a:gd name="connsiteY6" fmla="*/ 5382000 h 5382000"/>
              <a:gd name="connsiteX7" fmla="*/ 0 w 10753200"/>
              <a:gd name="connsiteY7" fmla="*/ 5382000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8" fmla="*/ 7897440 w 10753200"/>
              <a:gd name="connsiteY8" fmla="*/ 837064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 name="connsiteX6" fmla="*/ 2946000 w 10753200"/>
              <a:gd name="connsiteY6"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200" h="5382000">
                <a:moveTo>
                  <a:pt x="7806000" y="0"/>
                </a:moveTo>
                <a:lnTo>
                  <a:pt x="10753200" y="0"/>
                </a:lnTo>
                <a:lnTo>
                  <a:pt x="10753200" y="5382000"/>
                </a:lnTo>
                <a:lnTo>
                  <a:pt x="0" y="5382000"/>
                </a:lnTo>
                <a:lnTo>
                  <a:pt x="0" y="0"/>
                </a:lnTo>
                <a:lnTo>
                  <a:pt x="2946000" y="0"/>
                </a:lnTo>
              </a:path>
            </a:pathLst>
          </a:custGeom>
          <a:noFill/>
          <a:ln>
            <a:solidFill>
              <a:schemeClr val="accent3"/>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2784185734"/>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 id="2147484055" r:id="rId13"/>
    <p:sldLayoutId id="2147484056" r:id="rId14"/>
    <p:sldLayoutId id="2147484057" r:id="rId15"/>
    <p:sldLayoutId id="2147484058" r:id="rId16"/>
    <p:sldLayoutId id="2147484059" r:id="rId17"/>
  </p:sldLayoutIdLst>
  <p:txStyles>
    <p:titleStyle>
      <a:lvl1pPr algn="ctr" defTabSz="914400" rtl="0" eaLnBrk="1" latinLnBrk="0" hangingPunct="1">
        <a:lnSpc>
          <a:spcPct val="90000"/>
        </a:lnSpc>
        <a:spcBef>
          <a:spcPct val="0"/>
        </a:spcBef>
        <a:buNone/>
        <a:defRPr sz="4400" i="0" kern="1200" spc="-15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SzPct val="80000"/>
        <a:buFont typeface="Garamond" panose="02020404030301010803" pitchFamily="18"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D45207B-6715-4F5E-9B3F-D1BC499956ED}"/>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Placeholder 1">
            <a:extLst>
              <a:ext uri="{FF2B5EF4-FFF2-40B4-BE49-F238E27FC236}">
                <a16:creationId xmlns:a16="http://schemas.microsoft.com/office/drawing/2014/main" id="{4B780D37-79E5-4C07-986A-D7B39C10D316}"/>
              </a:ext>
            </a:extLst>
          </p:cNvPr>
          <p:cNvSpPr>
            <a:spLocks noGrp="1"/>
          </p:cNvSpPr>
          <p:nvPr>
            <p:ph type="title"/>
          </p:nvPr>
        </p:nvSpPr>
        <p:spPr>
          <a:xfrm>
            <a:off x="838200" y="894522"/>
            <a:ext cx="10515600" cy="79616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0D4B9F-5853-4E4D-875D-99C8E8CA4110}"/>
              </a:ext>
            </a:extLst>
          </p:cNvPr>
          <p:cNvSpPr>
            <a:spLocks noGrp="1"/>
          </p:cNvSpPr>
          <p:nvPr>
            <p:ph type="body" idx="1"/>
          </p:nvPr>
        </p:nvSpPr>
        <p:spPr>
          <a:xfrm>
            <a:off x="838200" y="1825625"/>
            <a:ext cx="10515600" cy="413785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A382154-E8DC-43D0-914D-21ADE1267E35}"/>
              </a:ext>
            </a:extLst>
          </p:cNvPr>
          <p:cNvSpPr>
            <a:spLocks noGrp="1"/>
          </p:cNvSpPr>
          <p:nvPr>
            <p:ph type="ftr" sz="quarter" idx="3"/>
          </p:nvPr>
        </p:nvSpPr>
        <p:spPr>
          <a:xfrm>
            <a:off x="390378" y="6236849"/>
            <a:ext cx="4114800" cy="150101"/>
          </a:xfrm>
          <a:prstGeom prst="rect">
            <a:avLst/>
          </a:prstGeom>
        </p:spPr>
        <p:txBody>
          <a:bodyPr vert="horz" lIns="91440" tIns="45720" rIns="91440" bIns="45720" rtlCol="0" anchor="ctr"/>
          <a:lstStyle>
            <a:lvl1pPr algn="l">
              <a:defRPr sz="1200" i="1">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6" name="Slide Number Placeholder 5">
            <a:extLst>
              <a:ext uri="{FF2B5EF4-FFF2-40B4-BE49-F238E27FC236}">
                <a16:creationId xmlns:a16="http://schemas.microsoft.com/office/drawing/2014/main" id="{61FB5EC2-DEC6-4324-B094-081B721F8C3E}"/>
              </a:ext>
            </a:extLst>
          </p:cNvPr>
          <p:cNvSpPr>
            <a:spLocks noGrp="1"/>
          </p:cNvSpPr>
          <p:nvPr>
            <p:ph type="sldNum" sz="quarter" idx="4"/>
          </p:nvPr>
        </p:nvSpPr>
        <p:spPr>
          <a:xfrm>
            <a:off x="8968408" y="6236849"/>
            <a:ext cx="2743200" cy="150101"/>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3" name="Freeform: Shape 12">
            <a:extLst>
              <a:ext uri="{FF2B5EF4-FFF2-40B4-BE49-F238E27FC236}">
                <a16:creationId xmlns:a16="http://schemas.microsoft.com/office/drawing/2014/main" id="{85B6CB50-3B36-4CE9-A038-847D2A6D1A5E}"/>
              </a:ext>
            </a:extLst>
          </p:cNvPr>
          <p:cNvSpPr/>
          <p:nvPr userDrawn="1"/>
        </p:nvSpPr>
        <p:spPr>
          <a:xfrm>
            <a:off x="720000" y="720000"/>
            <a:ext cx="10753200" cy="5382000"/>
          </a:xfrm>
          <a:custGeom>
            <a:avLst/>
            <a:gdLst>
              <a:gd name="connsiteX0" fmla="*/ 0 w 10753200"/>
              <a:gd name="connsiteY0" fmla="*/ 0 h 5382000"/>
              <a:gd name="connsiteX1" fmla="*/ 2946000 w 10753200"/>
              <a:gd name="connsiteY1" fmla="*/ 0 h 5382000"/>
              <a:gd name="connsiteX2" fmla="*/ 2946000 w 10753200"/>
              <a:gd name="connsiteY2" fmla="*/ 745624 h 5382000"/>
              <a:gd name="connsiteX3" fmla="*/ 7806000 w 10753200"/>
              <a:gd name="connsiteY3" fmla="*/ 745624 h 5382000"/>
              <a:gd name="connsiteX4" fmla="*/ 7806000 w 10753200"/>
              <a:gd name="connsiteY4" fmla="*/ 0 h 5382000"/>
              <a:gd name="connsiteX5" fmla="*/ 10753200 w 10753200"/>
              <a:gd name="connsiteY5" fmla="*/ 0 h 5382000"/>
              <a:gd name="connsiteX6" fmla="*/ 10753200 w 10753200"/>
              <a:gd name="connsiteY6" fmla="*/ 5382000 h 5382000"/>
              <a:gd name="connsiteX7" fmla="*/ 0 w 10753200"/>
              <a:gd name="connsiteY7" fmla="*/ 5382000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8" fmla="*/ 7897440 w 10753200"/>
              <a:gd name="connsiteY8" fmla="*/ 837064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 name="connsiteX6" fmla="*/ 2946000 w 10753200"/>
              <a:gd name="connsiteY6"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200" h="5382000">
                <a:moveTo>
                  <a:pt x="7806000" y="0"/>
                </a:moveTo>
                <a:lnTo>
                  <a:pt x="10753200" y="0"/>
                </a:lnTo>
                <a:lnTo>
                  <a:pt x="10753200" y="5382000"/>
                </a:lnTo>
                <a:lnTo>
                  <a:pt x="0" y="5382000"/>
                </a:lnTo>
                <a:lnTo>
                  <a:pt x="0" y="0"/>
                </a:lnTo>
                <a:lnTo>
                  <a:pt x="2946000" y="0"/>
                </a:lnTo>
              </a:path>
            </a:pathLst>
          </a:custGeom>
          <a:noFill/>
          <a:ln>
            <a:solidFill>
              <a:schemeClr val="accent3"/>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1891170889"/>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 id="2147484072" r:id="rId12"/>
    <p:sldLayoutId id="2147484073" r:id="rId13"/>
    <p:sldLayoutId id="2147484074" r:id="rId14"/>
    <p:sldLayoutId id="2147484075" r:id="rId15"/>
    <p:sldLayoutId id="2147484076" r:id="rId16"/>
    <p:sldLayoutId id="2147484077" r:id="rId17"/>
  </p:sldLayoutIdLst>
  <p:txStyles>
    <p:titleStyle>
      <a:lvl1pPr algn="ctr" defTabSz="914400" rtl="0" eaLnBrk="1" latinLnBrk="0" hangingPunct="1">
        <a:lnSpc>
          <a:spcPct val="90000"/>
        </a:lnSpc>
        <a:spcBef>
          <a:spcPct val="0"/>
        </a:spcBef>
        <a:buNone/>
        <a:defRPr sz="4400" i="0" kern="1200" spc="-15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SzPct val="80000"/>
        <a:buFont typeface="Garamond" panose="02020404030301010803" pitchFamily="18"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D45207B-6715-4F5E-9B3F-D1BC499956ED}"/>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Placeholder 1">
            <a:extLst>
              <a:ext uri="{FF2B5EF4-FFF2-40B4-BE49-F238E27FC236}">
                <a16:creationId xmlns:a16="http://schemas.microsoft.com/office/drawing/2014/main" id="{4B780D37-79E5-4C07-986A-D7B39C10D316}"/>
              </a:ext>
            </a:extLst>
          </p:cNvPr>
          <p:cNvSpPr>
            <a:spLocks noGrp="1"/>
          </p:cNvSpPr>
          <p:nvPr>
            <p:ph type="title"/>
          </p:nvPr>
        </p:nvSpPr>
        <p:spPr>
          <a:xfrm>
            <a:off x="838200" y="894522"/>
            <a:ext cx="10515600" cy="79616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0D4B9F-5853-4E4D-875D-99C8E8CA4110}"/>
              </a:ext>
            </a:extLst>
          </p:cNvPr>
          <p:cNvSpPr>
            <a:spLocks noGrp="1"/>
          </p:cNvSpPr>
          <p:nvPr>
            <p:ph type="body" idx="1"/>
          </p:nvPr>
        </p:nvSpPr>
        <p:spPr>
          <a:xfrm>
            <a:off x="838200" y="1825625"/>
            <a:ext cx="10515600" cy="413785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A382154-E8DC-43D0-914D-21ADE1267E35}"/>
              </a:ext>
            </a:extLst>
          </p:cNvPr>
          <p:cNvSpPr>
            <a:spLocks noGrp="1"/>
          </p:cNvSpPr>
          <p:nvPr>
            <p:ph type="ftr" sz="quarter" idx="3"/>
          </p:nvPr>
        </p:nvSpPr>
        <p:spPr>
          <a:xfrm>
            <a:off x="390378" y="6236849"/>
            <a:ext cx="4114800" cy="150101"/>
          </a:xfrm>
          <a:prstGeom prst="rect">
            <a:avLst/>
          </a:prstGeom>
        </p:spPr>
        <p:txBody>
          <a:bodyPr vert="horz" lIns="91440" tIns="45720" rIns="91440" bIns="45720" rtlCol="0" anchor="ctr"/>
          <a:lstStyle>
            <a:lvl1pPr algn="l">
              <a:defRPr sz="1200" i="1">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6" name="Slide Number Placeholder 5">
            <a:extLst>
              <a:ext uri="{FF2B5EF4-FFF2-40B4-BE49-F238E27FC236}">
                <a16:creationId xmlns:a16="http://schemas.microsoft.com/office/drawing/2014/main" id="{61FB5EC2-DEC6-4324-B094-081B721F8C3E}"/>
              </a:ext>
            </a:extLst>
          </p:cNvPr>
          <p:cNvSpPr>
            <a:spLocks noGrp="1"/>
          </p:cNvSpPr>
          <p:nvPr>
            <p:ph type="sldNum" sz="quarter" idx="4"/>
          </p:nvPr>
        </p:nvSpPr>
        <p:spPr>
          <a:xfrm>
            <a:off x="8968408" y="6236849"/>
            <a:ext cx="2743200" cy="150101"/>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3" name="Freeform: Shape 12">
            <a:extLst>
              <a:ext uri="{FF2B5EF4-FFF2-40B4-BE49-F238E27FC236}">
                <a16:creationId xmlns:a16="http://schemas.microsoft.com/office/drawing/2014/main" id="{85B6CB50-3B36-4CE9-A038-847D2A6D1A5E}"/>
              </a:ext>
            </a:extLst>
          </p:cNvPr>
          <p:cNvSpPr/>
          <p:nvPr userDrawn="1"/>
        </p:nvSpPr>
        <p:spPr>
          <a:xfrm>
            <a:off x="720000" y="720000"/>
            <a:ext cx="10753200" cy="5382000"/>
          </a:xfrm>
          <a:custGeom>
            <a:avLst/>
            <a:gdLst>
              <a:gd name="connsiteX0" fmla="*/ 0 w 10753200"/>
              <a:gd name="connsiteY0" fmla="*/ 0 h 5382000"/>
              <a:gd name="connsiteX1" fmla="*/ 2946000 w 10753200"/>
              <a:gd name="connsiteY1" fmla="*/ 0 h 5382000"/>
              <a:gd name="connsiteX2" fmla="*/ 2946000 w 10753200"/>
              <a:gd name="connsiteY2" fmla="*/ 745624 h 5382000"/>
              <a:gd name="connsiteX3" fmla="*/ 7806000 w 10753200"/>
              <a:gd name="connsiteY3" fmla="*/ 745624 h 5382000"/>
              <a:gd name="connsiteX4" fmla="*/ 7806000 w 10753200"/>
              <a:gd name="connsiteY4" fmla="*/ 0 h 5382000"/>
              <a:gd name="connsiteX5" fmla="*/ 10753200 w 10753200"/>
              <a:gd name="connsiteY5" fmla="*/ 0 h 5382000"/>
              <a:gd name="connsiteX6" fmla="*/ 10753200 w 10753200"/>
              <a:gd name="connsiteY6" fmla="*/ 5382000 h 5382000"/>
              <a:gd name="connsiteX7" fmla="*/ 0 w 10753200"/>
              <a:gd name="connsiteY7" fmla="*/ 5382000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8" fmla="*/ 7897440 w 10753200"/>
              <a:gd name="connsiteY8" fmla="*/ 837064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 name="connsiteX6" fmla="*/ 2946000 w 10753200"/>
              <a:gd name="connsiteY6"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200" h="5382000">
                <a:moveTo>
                  <a:pt x="7806000" y="0"/>
                </a:moveTo>
                <a:lnTo>
                  <a:pt x="10753200" y="0"/>
                </a:lnTo>
                <a:lnTo>
                  <a:pt x="10753200" y="5382000"/>
                </a:lnTo>
                <a:lnTo>
                  <a:pt x="0" y="5382000"/>
                </a:lnTo>
                <a:lnTo>
                  <a:pt x="0" y="0"/>
                </a:lnTo>
                <a:lnTo>
                  <a:pt x="2946000" y="0"/>
                </a:lnTo>
              </a:path>
            </a:pathLst>
          </a:custGeom>
          <a:noFill/>
          <a:ln>
            <a:solidFill>
              <a:schemeClr val="accent3"/>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3269375608"/>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090" r:id="rId12"/>
    <p:sldLayoutId id="2147484091" r:id="rId13"/>
    <p:sldLayoutId id="2147484092" r:id="rId14"/>
    <p:sldLayoutId id="2147484093" r:id="rId15"/>
    <p:sldLayoutId id="2147484094" r:id="rId16"/>
    <p:sldLayoutId id="2147484095" r:id="rId17"/>
  </p:sldLayoutIdLst>
  <p:txStyles>
    <p:titleStyle>
      <a:lvl1pPr algn="ctr" defTabSz="914400" rtl="0" eaLnBrk="1" latinLnBrk="0" hangingPunct="1">
        <a:lnSpc>
          <a:spcPct val="90000"/>
        </a:lnSpc>
        <a:spcBef>
          <a:spcPct val="0"/>
        </a:spcBef>
        <a:buNone/>
        <a:defRPr sz="4400" i="0" kern="1200" spc="-15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SzPct val="80000"/>
        <a:buFont typeface="Garamond" panose="02020404030301010803" pitchFamily="18"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D45207B-6715-4F5E-9B3F-D1BC499956ED}"/>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 name="Title Placeholder 1">
            <a:extLst>
              <a:ext uri="{FF2B5EF4-FFF2-40B4-BE49-F238E27FC236}">
                <a16:creationId xmlns:a16="http://schemas.microsoft.com/office/drawing/2014/main" id="{4B780D37-79E5-4C07-986A-D7B39C10D316}"/>
              </a:ext>
            </a:extLst>
          </p:cNvPr>
          <p:cNvSpPr>
            <a:spLocks noGrp="1"/>
          </p:cNvSpPr>
          <p:nvPr>
            <p:ph type="title"/>
          </p:nvPr>
        </p:nvSpPr>
        <p:spPr>
          <a:xfrm>
            <a:off x="838200" y="894522"/>
            <a:ext cx="10515600" cy="79616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0D4B9F-5853-4E4D-875D-99C8E8CA4110}"/>
              </a:ext>
            </a:extLst>
          </p:cNvPr>
          <p:cNvSpPr>
            <a:spLocks noGrp="1"/>
          </p:cNvSpPr>
          <p:nvPr>
            <p:ph type="body" idx="1"/>
          </p:nvPr>
        </p:nvSpPr>
        <p:spPr>
          <a:xfrm>
            <a:off x="838200" y="1825625"/>
            <a:ext cx="10515600" cy="413785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A382154-E8DC-43D0-914D-21ADE1267E35}"/>
              </a:ext>
            </a:extLst>
          </p:cNvPr>
          <p:cNvSpPr>
            <a:spLocks noGrp="1"/>
          </p:cNvSpPr>
          <p:nvPr>
            <p:ph type="ftr" sz="quarter" idx="3"/>
          </p:nvPr>
        </p:nvSpPr>
        <p:spPr>
          <a:xfrm>
            <a:off x="390378" y="6236849"/>
            <a:ext cx="4114800" cy="150101"/>
          </a:xfrm>
          <a:prstGeom prst="rect">
            <a:avLst/>
          </a:prstGeom>
        </p:spPr>
        <p:txBody>
          <a:bodyPr vert="horz" lIns="91440" tIns="45720" rIns="91440" bIns="45720" rtlCol="0" anchor="ctr"/>
          <a:lstStyle>
            <a:lvl1pPr algn="l">
              <a:defRPr sz="1200" i="1">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6" name="Slide Number Placeholder 5">
            <a:extLst>
              <a:ext uri="{FF2B5EF4-FFF2-40B4-BE49-F238E27FC236}">
                <a16:creationId xmlns:a16="http://schemas.microsoft.com/office/drawing/2014/main" id="{61FB5EC2-DEC6-4324-B094-081B721F8C3E}"/>
              </a:ext>
            </a:extLst>
          </p:cNvPr>
          <p:cNvSpPr>
            <a:spLocks noGrp="1"/>
          </p:cNvSpPr>
          <p:nvPr>
            <p:ph type="sldNum" sz="quarter" idx="4"/>
          </p:nvPr>
        </p:nvSpPr>
        <p:spPr>
          <a:xfrm>
            <a:off x="8968408" y="6236849"/>
            <a:ext cx="2743200" cy="150101"/>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A282B3E-4E3B-4D3F-AC29-B6E963F9C7A1}" type="slidenum">
              <a:rPr kumimoji="0" lang="en-US" sz="1200" b="0" i="0" u="none" strike="noStrike" kern="1200" cap="none" spc="0" normalizeH="0" baseline="0" noProof="0" smtClean="0">
                <a:ln>
                  <a:noFill/>
                </a:ln>
                <a:solidFill>
                  <a:prstClr val="black">
                    <a:tint val="75000"/>
                  </a:prst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Garamond"/>
              <a:ea typeface="+mn-ea"/>
              <a:cs typeface="+mn-cs"/>
            </a:endParaRPr>
          </a:p>
        </p:txBody>
      </p:sp>
      <p:sp>
        <p:nvSpPr>
          <p:cNvPr id="13" name="Freeform: Shape 12">
            <a:extLst>
              <a:ext uri="{FF2B5EF4-FFF2-40B4-BE49-F238E27FC236}">
                <a16:creationId xmlns:a16="http://schemas.microsoft.com/office/drawing/2014/main" id="{85B6CB50-3B36-4CE9-A038-847D2A6D1A5E}"/>
              </a:ext>
            </a:extLst>
          </p:cNvPr>
          <p:cNvSpPr/>
          <p:nvPr userDrawn="1"/>
        </p:nvSpPr>
        <p:spPr>
          <a:xfrm>
            <a:off x="720000" y="720000"/>
            <a:ext cx="10753200" cy="5382000"/>
          </a:xfrm>
          <a:custGeom>
            <a:avLst/>
            <a:gdLst>
              <a:gd name="connsiteX0" fmla="*/ 0 w 10753200"/>
              <a:gd name="connsiteY0" fmla="*/ 0 h 5382000"/>
              <a:gd name="connsiteX1" fmla="*/ 2946000 w 10753200"/>
              <a:gd name="connsiteY1" fmla="*/ 0 h 5382000"/>
              <a:gd name="connsiteX2" fmla="*/ 2946000 w 10753200"/>
              <a:gd name="connsiteY2" fmla="*/ 745624 h 5382000"/>
              <a:gd name="connsiteX3" fmla="*/ 7806000 w 10753200"/>
              <a:gd name="connsiteY3" fmla="*/ 745624 h 5382000"/>
              <a:gd name="connsiteX4" fmla="*/ 7806000 w 10753200"/>
              <a:gd name="connsiteY4" fmla="*/ 0 h 5382000"/>
              <a:gd name="connsiteX5" fmla="*/ 10753200 w 10753200"/>
              <a:gd name="connsiteY5" fmla="*/ 0 h 5382000"/>
              <a:gd name="connsiteX6" fmla="*/ 10753200 w 10753200"/>
              <a:gd name="connsiteY6" fmla="*/ 5382000 h 5382000"/>
              <a:gd name="connsiteX7" fmla="*/ 0 w 10753200"/>
              <a:gd name="connsiteY7" fmla="*/ 5382000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8" fmla="*/ 7897440 w 10753200"/>
              <a:gd name="connsiteY8" fmla="*/ 837064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 name="connsiteX6" fmla="*/ 2946000 w 10753200"/>
              <a:gd name="connsiteY6"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200" h="5382000">
                <a:moveTo>
                  <a:pt x="7806000" y="0"/>
                </a:moveTo>
                <a:lnTo>
                  <a:pt x="10753200" y="0"/>
                </a:lnTo>
                <a:lnTo>
                  <a:pt x="10753200" y="5382000"/>
                </a:lnTo>
                <a:lnTo>
                  <a:pt x="0" y="5382000"/>
                </a:lnTo>
                <a:lnTo>
                  <a:pt x="0" y="0"/>
                </a:lnTo>
                <a:lnTo>
                  <a:pt x="2946000" y="0"/>
                </a:lnTo>
              </a:path>
            </a:pathLst>
          </a:custGeom>
          <a:noFill/>
          <a:ln>
            <a:solidFill>
              <a:schemeClr val="accent3"/>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Tree>
    <p:extLst>
      <p:ext uri="{BB962C8B-B14F-4D97-AF65-F5344CB8AC3E}">
        <p14:creationId xmlns:p14="http://schemas.microsoft.com/office/powerpoint/2010/main" val="876623287"/>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 id="2147484128" r:id="rId14"/>
    <p:sldLayoutId id="2147484129" r:id="rId15"/>
    <p:sldLayoutId id="2147484130" r:id="rId16"/>
    <p:sldLayoutId id="2147484131" r:id="rId17"/>
  </p:sldLayoutIdLst>
  <p:txStyles>
    <p:titleStyle>
      <a:lvl1pPr algn="ctr" defTabSz="914400" rtl="0" eaLnBrk="1" latinLnBrk="0" hangingPunct="1">
        <a:lnSpc>
          <a:spcPct val="90000"/>
        </a:lnSpc>
        <a:spcBef>
          <a:spcPct val="0"/>
        </a:spcBef>
        <a:buNone/>
        <a:defRPr sz="4400" i="0" kern="1200" spc="-15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SzPct val="80000"/>
        <a:buFont typeface="Garamond" panose="02020404030301010803" pitchFamily="18"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8.xml"/><Relationship Id="rId1" Type="http://schemas.openxmlformats.org/officeDocument/2006/relationships/themeOverride" Target="../theme/themeOverride6.xml"/><Relationship Id="rId5" Type="http://schemas.microsoft.com/office/2007/relationships/hdphoto" Target="../media/hdphoto2.wdp"/><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26.xml"/></Relationships>
</file>

<file path=ppt/slides/_rels/slide13.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13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hemeOverride" Target="../theme/themeOverride7.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4.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3.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98.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90.xml"/><Relationship Id="rId1" Type="http://schemas.openxmlformats.org/officeDocument/2006/relationships/themeOverride" Target="../theme/themeOverride8.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xml"/><Relationship Id="rId1" Type="http://schemas.openxmlformats.org/officeDocument/2006/relationships/themeOverride" Target="../theme/themeOverride1.xml"/><Relationship Id="rId5" Type="http://schemas.openxmlformats.org/officeDocument/2006/relationships/image" Target="../media/image22.png"/><Relationship Id="rId4" Type="http://schemas.openxmlformats.org/officeDocument/2006/relationships/image" Target="../media/image21.jpg"/></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38.xml"/><Relationship Id="rId1" Type="http://schemas.openxmlformats.org/officeDocument/2006/relationships/themeOverride" Target="../theme/themeOverride9.xml"/><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421.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356.xml"/><Relationship Id="rId1" Type="http://schemas.openxmlformats.org/officeDocument/2006/relationships/themeOverride" Target="../theme/themeOverride10.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slideLayout" Target="../slideLayouts/slideLayout406.xml"/><Relationship Id="rId1" Type="http://schemas.openxmlformats.org/officeDocument/2006/relationships/themeOverride" Target="../theme/themeOverride11.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356.xml"/><Relationship Id="rId1" Type="http://schemas.openxmlformats.org/officeDocument/2006/relationships/themeOverride" Target="../theme/themeOverride12.xml"/><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98.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9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4.xml"/><Relationship Id="rId1" Type="http://schemas.openxmlformats.org/officeDocument/2006/relationships/themeOverride" Target="../theme/themeOverride2.xml"/><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jp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5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1.wdp"/><Relationship Id="rId7" Type="http://schemas.openxmlformats.org/officeDocument/2006/relationships/diagramColors" Target="../diagrams/colors2.xml"/><Relationship Id="rId2" Type="http://schemas.openxmlformats.org/officeDocument/2006/relationships/image" Target="../media/image25.png"/><Relationship Id="rId1" Type="http://schemas.openxmlformats.org/officeDocument/2006/relationships/slideLayout" Target="../slideLayouts/slideLayout17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53.xml"/><Relationship Id="rId1" Type="http://schemas.openxmlformats.org/officeDocument/2006/relationships/themeOverride" Target="../theme/themeOverride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53.xml"/><Relationship Id="rId1" Type="http://schemas.openxmlformats.org/officeDocument/2006/relationships/themeOverride" Target="../theme/themeOverride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8.xml"/><Relationship Id="rId1" Type="http://schemas.openxmlformats.org/officeDocument/2006/relationships/themeOverride" Target="../theme/themeOverride5.xml"/><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CA3BA48-F34B-6346-ABF0-1EE5BC4FF2B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420858" y="0"/>
            <a:ext cx="9211207" cy="5791201"/>
          </a:xfrm>
        </p:spPr>
      </p:pic>
      <p:sp>
        <p:nvSpPr>
          <p:cNvPr id="2" name="Title 1">
            <a:extLst>
              <a:ext uri="{FF2B5EF4-FFF2-40B4-BE49-F238E27FC236}">
                <a16:creationId xmlns:a16="http://schemas.microsoft.com/office/drawing/2014/main" id="{14801ABD-7339-4C70-82A3-696BE8EF14DF}"/>
              </a:ext>
            </a:extLst>
          </p:cNvPr>
          <p:cNvSpPr>
            <a:spLocks noGrp="1"/>
          </p:cNvSpPr>
          <p:nvPr>
            <p:ph type="title"/>
          </p:nvPr>
        </p:nvSpPr>
        <p:spPr/>
        <p:txBody>
          <a:bodyPr/>
          <a:lstStyle/>
          <a:p>
            <a:r>
              <a:rPr lang="en-US" sz="5400" dirty="0"/>
              <a:t>2023 Board </a:t>
            </a:r>
            <a:r>
              <a:rPr lang="en-US" sz="5400"/>
              <a:t>of Director’s </a:t>
            </a:r>
            <a:r>
              <a:rPr lang="en-US" sz="5400" dirty="0"/>
              <a:t>Fiduciary Responsibilities</a:t>
            </a:r>
          </a:p>
        </p:txBody>
      </p:sp>
      <p:sp>
        <p:nvSpPr>
          <p:cNvPr id="6" name="Text Placeholder 5">
            <a:extLst>
              <a:ext uri="{FF2B5EF4-FFF2-40B4-BE49-F238E27FC236}">
                <a16:creationId xmlns:a16="http://schemas.microsoft.com/office/drawing/2014/main" id="{849EBC96-F2B6-43D3-A761-898E1D269BC3}"/>
              </a:ext>
            </a:extLst>
          </p:cNvPr>
          <p:cNvSpPr>
            <a:spLocks noGrp="1"/>
          </p:cNvSpPr>
          <p:nvPr>
            <p:ph type="body" sz="quarter" idx="14"/>
          </p:nvPr>
        </p:nvSpPr>
        <p:spPr>
          <a:xfrm>
            <a:off x="838200" y="5519451"/>
            <a:ext cx="6548438" cy="546009"/>
          </a:xfrm>
        </p:spPr>
        <p:txBody>
          <a:bodyPr>
            <a:normAutofit/>
          </a:bodyPr>
          <a:lstStyle/>
          <a:p>
            <a:r>
              <a:rPr lang="en-US" sz="1300" b="1" dirty="0">
                <a:latin typeface="Century Schoolbook" panose="02040604050505020304" pitchFamily="18" charset="0"/>
              </a:rPr>
              <a:t>August 1 &amp; 2, 2023 Foxwoods Casino</a:t>
            </a:r>
          </a:p>
          <a:p>
            <a:endParaRPr lang="en-US" dirty="0"/>
          </a:p>
        </p:txBody>
      </p:sp>
      <p:sp>
        <p:nvSpPr>
          <p:cNvPr id="3" name="Rectangle 2"/>
          <p:cNvSpPr/>
          <p:nvPr/>
        </p:nvSpPr>
        <p:spPr>
          <a:xfrm>
            <a:off x="164460" y="3387885"/>
            <a:ext cx="473646" cy="33418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440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C5B371-F992-4547-B936-23F16F4488DA}"/>
              </a:ext>
            </a:extLst>
          </p:cNvPr>
          <p:cNvSpPr txBox="1">
            <a:spLocks/>
          </p:cNvSpPr>
          <p:nvPr/>
        </p:nvSpPr>
        <p:spPr>
          <a:xfrm>
            <a:off x="940194" y="2500421"/>
            <a:ext cx="4962378" cy="1950154"/>
          </a:xfrm>
          <a:prstGeom prst="rect">
            <a:avLst/>
          </a:prstGeom>
        </p:spPr>
        <p:txBody>
          <a:bodyPr vert="horz" lIns="0" tIns="0" rIns="0" bIns="0" rtlCol="0" anchor="b">
            <a:normAutofit fontScale="82500" lnSpcReduction="10000"/>
          </a:bodyPr>
          <a:lstStyle>
            <a:lvl1pPr algn="ctr" defTabSz="914400" rtl="0" eaLnBrk="1" latinLnBrk="0" hangingPunct="1">
              <a:lnSpc>
                <a:spcPct val="80000"/>
              </a:lnSpc>
              <a:spcBef>
                <a:spcPct val="0"/>
              </a:spcBef>
              <a:buNone/>
              <a:defRPr sz="4800" i="0" kern="1200" spc="-150">
                <a:solidFill>
                  <a:schemeClr val="bg1"/>
                </a:solidFill>
                <a:latin typeface="+mj-lt"/>
                <a:ea typeface="+mj-ea"/>
                <a:cs typeface="+mj-cs"/>
              </a:defRPr>
            </a:lvl1pPr>
          </a:lstStyle>
          <a:p>
            <a:pPr algn="l"/>
            <a:r>
              <a:rPr lang="en-US" dirty="0">
                <a:latin typeface="Century Schoolbook" panose="02040604050505020304" pitchFamily="18" charset="0"/>
              </a:rPr>
              <a:t>THE IMPORTANCE OF SAFEGUARDING THESE DOCUMENTS</a:t>
            </a:r>
          </a:p>
        </p:txBody>
      </p:sp>
      <p:sp>
        <p:nvSpPr>
          <p:cNvPr id="6" name="TextBox 5"/>
          <p:cNvSpPr txBox="1"/>
          <p:nvPr/>
        </p:nvSpPr>
        <p:spPr>
          <a:xfrm>
            <a:off x="6259033" y="1261730"/>
            <a:ext cx="4522381" cy="4247317"/>
          </a:xfrm>
          <a:prstGeom prst="rect">
            <a:avLst/>
          </a:prstGeom>
          <a:noFill/>
        </p:spPr>
        <p:txBody>
          <a:bodyPr wrap="square" rtlCol="0">
            <a:spAutoFit/>
          </a:bodyPr>
          <a:lstStyle/>
          <a:p>
            <a:pPr marL="285750" indent="-285750">
              <a:buFont typeface="Wingdings" panose="05000000000000000000" pitchFamily="2" charset="2"/>
              <a:buChar char="Ø"/>
            </a:pPr>
            <a:r>
              <a:rPr lang="en-US" dirty="0">
                <a:solidFill>
                  <a:schemeClr val="bg1"/>
                </a:solidFill>
                <a:latin typeface="Century Schoolbook" panose="02040604050505020304" pitchFamily="18" charset="0"/>
              </a:rPr>
              <a:t>Documents impact the order and planning of our lives.</a:t>
            </a:r>
          </a:p>
          <a:p>
            <a:pPr marL="285750" indent="-285750">
              <a:buFont typeface="Wingdings" panose="05000000000000000000" pitchFamily="2" charset="2"/>
              <a:buChar char="Ø"/>
            </a:pPr>
            <a:endParaRPr lang="en-US" dirty="0">
              <a:solidFill>
                <a:schemeClr val="bg1"/>
              </a:solidFill>
              <a:latin typeface="Century Schoolbook" panose="02040604050505020304" pitchFamily="18" charset="0"/>
            </a:endParaRPr>
          </a:p>
          <a:p>
            <a:pPr marL="285750" indent="-285750">
              <a:buFont typeface="Wingdings" panose="05000000000000000000" pitchFamily="2" charset="2"/>
              <a:buChar char="Ø"/>
            </a:pPr>
            <a:r>
              <a:rPr lang="en-US" dirty="0">
                <a:solidFill>
                  <a:schemeClr val="bg1"/>
                </a:solidFill>
                <a:latin typeface="Century Schoolbook" panose="02040604050505020304" pitchFamily="18" charset="0"/>
              </a:rPr>
              <a:t>Circumstances have a funny way of changing.</a:t>
            </a:r>
          </a:p>
          <a:p>
            <a:pPr marL="285750" indent="-285750">
              <a:buFont typeface="Wingdings" panose="05000000000000000000" pitchFamily="2" charset="2"/>
              <a:buChar char="Ø"/>
            </a:pPr>
            <a:endParaRPr lang="en-US" dirty="0">
              <a:solidFill>
                <a:schemeClr val="bg1"/>
              </a:solidFill>
              <a:latin typeface="Century Schoolbook" panose="02040604050505020304" pitchFamily="18" charset="0"/>
            </a:endParaRPr>
          </a:p>
          <a:p>
            <a:pPr marL="285750" indent="-285750">
              <a:buFont typeface="Wingdings" panose="05000000000000000000" pitchFamily="2" charset="2"/>
              <a:buChar char="Ø"/>
            </a:pPr>
            <a:r>
              <a:rPr lang="en-US" dirty="0">
                <a:solidFill>
                  <a:schemeClr val="bg1"/>
                </a:solidFill>
                <a:latin typeface="Century Schoolbook" panose="02040604050505020304" pitchFamily="18" charset="0"/>
              </a:rPr>
              <a:t>It’s important that we keep up with these guiding documents and update them periodically to reflect what’s occurred as we navigate through the changing times.</a:t>
            </a:r>
          </a:p>
          <a:p>
            <a:pPr marL="285750" indent="-285750">
              <a:buFont typeface="Wingdings" panose="05000000000000000000" pitchFamily="2" charset="2"/>
              <a:buChar char="Ø"/>
            </a:pPr>
            <a:endParaRPr lang="en-US" dirty="0">
              <a:solidFill>
                <a:schemeClr val="bg1"/>
              </a:solidFill>
              <a:latin typeface="Century Schoolbook" panose="02040604050505020304" pitchFamily="18" charset="0"/>
            </a:endParaRPr>
          </a:p>
          <a:p>
            <a:pPr marL="285750" indent="-285750">
              <a:buFont typeface="Wingdings" panose="05000000000000000000" pitchFamily="2" charset="2"/>
              <a:buChar char="Ø"/>
            </a:pPr>
            <a:r>
              <a:rPr lang="en-US" i="1" dirty="0">
                <a:solidFill>
                  <a:schemeClr val="accent3">
                    <a:lumMod val="40000"/>
                    <a:lumOff val="60000"/>
                  </a:schemeClr>
                </a:solidFill>
                <a:latin typeface="Century Schoolbook" panose="02040604050505020304" pitchFamily="18" charset="0"/>
              </a:rPr>
              <a:t>Remember</a:t>
            </a:r>
            <a:r>
              <a:rPr lang="en-US" dirty="0">
                <a:solidFill>
                  <a:schemeClr val="bg1"/>
                </a:solidFill>
                <a:latin typeface="Century Schoolbook" panose="02040604050505020304" pitchFamily="18" charset="0"/>
              </a:rPr>
              <a:t> – If your documents do not specifically authorize it, you cannot do it.</a:t>
            </a:r>
          </a:p>
        </p:txBody>
      </p:sp>
    </p:spTree>
    <p:extLst>
      <p:ext uri="{BB962C8B-B14F-4D97-AF65-F5344CB8AC3E}">
        <p14:creationId xmlns:p14="http://schemas.microsoft.com/office/powerpoint/2010/main" val="2520097398"/>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01FB13-2650-4060-8E7D-1FC00B2F6DF1}"/>
              </a:ext>
            </a:extLst>
          </p:cNvPr>
          <p:cNvSpPr>
            <a:spLocks noGrp="1"/>
          </p:cNvSpPr>
          <p:nvPr>
            <p:ph type="ctrTitle"/>
          </p:nvPr>
        </p:nvSpPr>
        <p:spPr>
          <a:xfrm>
            <a:off x="4512000" y="826408"/>
            <a:ext cx="3168000" cy="1411296"/>
          </a:xfrm>
        </p:spPr>
        <p:txBody>
          <a:bodyPr>
            <a:normAutofit fontScale="90000"/>
          </a:bodyPr>
          <a:lstStyle/>
          <a:p>
            <a:r>
              <a:rPr lang="en-US" b="1" dirty="0"/>
              <a:t>BYLAWS EXLPLAINED </a:t>
            </a:r>
          </a:p>
        </p:txBody>
      </p:sp>
      <p:sp>
        <p:nvSpPr>
          <p:cNvPr id="4" name="Subtitle 3">
            <a:extLst>
              <a:ext uri="{FF2B5EF4-FFF2-40B4-BE49-F238E27FC236}">
                <a16:creationId xmlns:a16="http://schemas.microsoft.com/office/drawing/2014/main" id="{9B250915-F951-46A6-946A-64AF796FD6FC}"/>
              </a:ext>
            </a:extLst>
          </p:cNvPr>
          <p:cNvSpPr>
            <a:spLocks noGrp="1"/>
          </p:cNvSpPr>
          <p:nvPr>
            <p:ph type="subTitle" idx="1"/>
          </p:nvPr>
        </p:nvSpPr>
        <p:spPr>
          <a:xfrm>
            <a:off x="4512000" y="2344112"/>
            <a:ext cx="3168000" cy="3589549"/>
          </a:xfrm>
        </p:spPr>
        <p:txBody>
          <a:bodyPr/>
          <a:lstStyle/>
          <a:p>
            <a:r>
              <a:rPr lang="en-US" dirty="0">
                <a:latin typeface="Century Schoolbook" panose="02040604050505020304" pitchFamily="18" charset="0"/>
              </a:rPr>
              <a:t>Bylaws are a governance document that generally provide for meetings, elections of a board of directors and officers, filling vacancies, notices, types and duties of officers, committees, assessments, and other routine conduct.</a:t>
            </a:r>
          </a:p>
        </p:txBody>
      </p:sp>
      <p:pic>
        <p:nvPicPr>
          <p:cNvPr id="8" name="Picture Placeholder 7">
            <a:extLst>
              <a:ext uri="{FF2B5EF4-FFF2-40B4-BE49-F238E27FC236}">
                <a16:creationId xmlns:a16="http://schemas.microsoft.com/office/drawing/2014/main" id="{42F1E451-4432-414C-8016-DC76C94EF2F9}"/>
              </a:ext>
            </a:extLst>
          </p:cNvPr>
          <p:cNvPicPr>
            <a:picLocks noGrp="1" noChangeAspect="1"/>
          </p:cNvPicPr>
          <p:nvPr>
            <p:ph type="pic" sz="quarter" idx="12"/>
          </p:nvPr>
        </p:nvPicPr>
        <p:blipFill>
          <a:blip r:embed="rId4">
            <a:extLst>
              <a:ext uri="{BEBA8EAE-BF5A-486C-A8C5-ECC9F3942E4B}">
                <a14:imgProps xmlns:a14="http://schemas.microsoft.com/office/drawing/2010/main">
                  <a14:imgLayer r:embed="rId5">
                    <a14:imgEffect>
                      <a14:sharpenSoften amount="-25000"/>
                    </a14:imgEffect>
                    <a14:imgEffect>
                      <a14:colorTemperature colorTemp="5900"/>
                    </a14:imgEffect>
                  </a14:imgLayer>
                </a14:imgProps>
              </a:ext>
              <a:ext uri="{28A0092B-C50C-407E-A947-70E740481C1C}">
                <a14:useLocalDpi xmlns:a14="http://schemas.microsoft.com/office/drawing/2010/main" val="0"/>
              </a:ext>
            </a:extLst>
          </a:blip>
          <a:stretch>
            <a:fillRect/>
          </a:stretch>
        </p:blipFill>
        <p:spPr>
          <a:xfrm>
            <a:off x="749146" y="731017"/>
            <a:ext cx="10708395" cy="5382000"/>
          </a:xfrm>
          <a:solidFill>
            <a:schemeClr val="bg1"/>
          </a:solidFill>
        </p:spPr>
      </p:pic>
    </p:spTree>
    <p:extLst>
      <p:ext uri="{BB962C8B-B14F-4D97-AF65-F5344CB8AC3E}">
        <p14:creationId xmlns:p14="http://schemas.microsoft.com/office/powerpoint/2010/main" val="18408187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143483E1-29E2-45DE-B3B4-A40FE0F391FD}"/>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9573" y="0"/>
            <a:ext cx="12182427" cy="6858000"/>
          </a:xfrm>
        </p:spPr>
      </p:pic>
      <p:sp>
        <p:nvSpPr>
          <p:cNvPr id="3" name="Title 2">
            <a:extLst>
              <a:ext uri="{FF2B5EF4-FFF2-40B4-BE49-F238E27FC236}">
                <a16:creationId xmlns:a16="http://schemas.microsoft.com/office/drawing/2014/main" id="{46644F56-DEDD-4896-B10E-0EEE3E09A1CD}"/>
              </a:ext>
            </a:extLst>
          </p:cNvPr>
          <p:cNvSpPr>
            <a:spLocks noGrp="1"/>
          </p:cNvSpPr>
          <p:nvPr>
            <p:ph type="ctrTitle"/>
          </p:nvPr>
        </p:nvSpPr>
        <p:spPr/>
        <p:txBody>
          <a:bodyPr/>
          <a:lstStyle/>
          <a:p>
            <a:r>
              <a:rPr lang="en-US" dirty="0"/>
              <a:t>EXECUTIVE SESSION</a:t>
            </a:r>
          </a:p>
        </p:txBody>
      </p:sp>
      <p:sp>
        <p:nvSpPr>
          <p:cNvPr id="6" name="Rectangle 5">
            <a:extLst>
              <a:ext uri="{FF2B5EF4-FFF2-40B4-BE49-F238E27FC236}">
                <a16:creationId xmlns:a16="http://schemas.microsoft.com/office/drawing/2014/main" id="{1DEAD65D-A8B1-437F-81CC-91F3A14F62C6}"/>
              </a:ext>
              <a:ext uri="{C183D7F6-B498-43B3-948B-1728B52AA6E4}">
                <adec:decorative xmlns:adec="http://schemas.microsoft.com/office/drawing/2017/decorative" val="1"/>
              </a:ext>
            </a:extLst>
          </p:cNvPr>
          <p:cNvSpPr/>
          <p:nvPr/>
        </p:nvSpPr>
        <p:spPr>
          <a:xfrm>
            <a:off x="5359400" y="6372000"/>
            <a:ext cx="6480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8" name="Rectangle 7">
            <a:extLst>
              <a:ext uri="{FF2B5EF4-FFF2-40B4-BE49-F238E27FC236}">
                <a16:creationId xmlns:a16="http://schemas.microsoft.com/office/drawing/2014/main" id="{1DEAD65D-A8B1-437F-81CC-91F3A14F62C6}"/>
              </a:ext>
              <a:ext uri="{C183D7F6-B498-43B3-948B-1728B52AA6E4}">
                <adec:decorative xmlns:adec="http://schemas.microsoft.com/office/drawing/2017/decorative" val="1"/>
              </a:ext>
            </a:extLst>
          </p:cNvPr>
          <p:cNvSpPr/>
          <p:nvPr/>
        </p:nvSpPr>
        <p:spPr>
          <a:xfrm>
            <a:off x="5359400" y="5886000"/>
            <a:ext cx="6480000" cy="108000"/>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DEAD65D-A8B1-437F-81CC-91F3A14F62C6}"/>
              </a:ext>
              <a:ext uri="{C183D7F6-B498-43B3-948B-1728B52AA6E4}">
                <adec:decorative xmlns:adec="http://schemas.microsoft.com/office/drawing/2017/decorative" val="1"/>
              </a:ext>
            </a:extLst>
          </p:cNvPr>
          <p:cNvSpPr/>
          <p:nvPr/>
        </p:nvSpPr>
        <p:spPr>
          <a:xfrm>
            <a:off x="5359400" y="5368185"/>
            <a:ext cx="6480000" cy="10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DEAD65D-A8B1-437F-81CC-91F3A14F62C6}"/>
              </a:ext>
              <a:ext uri="{C183D7F6-B498-43B3-948B-1728B52AA6E4}">
                <adec:decorative xmlns:adec="http://schemas.microsoft.com/office/drawing/2017/decorative" val="1"/>
              </a:ext>
            </a:extLst>
          </p:cNvPr>
          <p:cNvSpPr/>
          <p:nvPr/>
        </p:nvSpPr>
        <p:spPr>
          <a:xfrm>
            <a:off x="5359400" y="4811610"/>
            <a:ext cx="6480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2" name="Rectangle 11">
            <a:extLst>
              <a:ext uri="{FF2B5EF4-FFF2-40B4-BE49-F238E27FC236}">
                <a16:creationId xmlns:a16="http://schemas.microsoft.com/office/drawing/2014/main" id="{1DEAD65D-A8B1-437F-81CC-91F3A14F62C6}"/>
              </a:ext>
              <a:ext uri="{C183D7F6-B498-43B3-948B-1728B52AA6E4}">
                <adec:decorative xmlns:adec="http://schemas.microsoft.com/office/drawing/2017/decorative" val="1"/>
              </a:ext>
            </a:extLst>
          </p:cNvPr>
          <p:cNvSpPr/>
          <p:nvPr/>
        </p:nvSpPr>
        <p:spPr>
          <a:xfrm>
            <a:off x="5359400" y="4267392"/>
            <a:ext cx="6480000" cy="108000"/>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DEAD65D-A8B1-437F-81CC-91F3A14F62C6}"/>
              </a:ext>
              <a:ext uri="{C183D7F6-B498-43B3-948B-1728B52AA6E4}">
                <adec:decorative xmlns:adec="http://schemas.microsoft.com/office/drawing/2017/decorative" val="1"/>
              </a:ext>
            </a:extLst>
          </p:cNvPr>
          <p:cNvSpPr/>
          <p:nvPr/>
        </p:nvSpPr>
        <p:spPr>
          <a:xfrm>
            <a:off x="5359400" y="3723174"/>
            <a:ext cx="6480000" cy="10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728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16670-A1DF-408E-808E-859CB9310A64}"/>
              </a:ext>
            </a:extLst>
          </p:cNvPr>
          <p:cNvSpPr>
            <a:spLocks noGrp="1"/>
          </p:cNvSpPr>
          <p:nvPr>
            <p:ph type="title"/>
          </p:nvPr>
        </p:nvSpPr>
        <p:spPr>
          <a:xfrm>
            <a:off x="948767" y="1880203"/>
            <a:ext cx="4015409" cy="2273155"/>
          </a:xfrm>
        </p:spPr>
        <p:txBody>
          <a:bodyPr>
            <a:normAutofit fontScale="90000"/>
          </a:bodyPr>
          <a:lstStyle/>
          <a:p>
            <a:r>
              <a:rPr lang="en-US" dirty="0">
                <a:solidFill>
                  <a:schemeClr val="tx1"/>
                </a:solidFill>
                <a:latin typeface="Century Schoolbook" panose="02040604050505020304" pitchFamily="18" charset="0"/>
              </a:rPr>
              <a:t>EXECUTIVE SESSION (DUTY OF LOYALTY)</a:t>
            </a:r>
          </a:p>
        </p:txBody>
      </p:sp>
      <p:graphicFrame>
        <p:nvGraphicFramePr>
          <p:cNvPr id="3" name="Content Placeholder 2" descr="SmartArt Placeholder - 2 X Icons Vertical">
            <a:extLst>
              <a:ext uri="{FF2B5EF4-FFF2-40B4-BE49-F238E27FC236}">
                <a16:creationId xmlns:a16="http://schemas.microsoft.com/office/drawing/2014/main" id="{129FD583-1749-4B4D-9F2A-15FCF7DDFDA8}"/>
              </a:ext>
            </a:extLst>
          </p:cNvPr>
          <p:cNvGraphicFramePr>
            <a:graphicFrameLocks/>
          </p:cNvGraphicFramePr>
          <p:nvPr>
            <p:extLst>
              <p:ext uri="{D42A27DB-BD31-4B8C-83A1-F6EECF244321}">
                <p14:modId xmlns:p14="http://schemas.microsoft.com/office/powerpoint/2010/main" val="663238573"/>
              </p:ext>
            </p:extLst>
          </p:nvPr>
        </p:nvGraphicFramePr>
        <p:xfrm>
          <a:off x="5808437" y="719999"/>
          <a:ext cx="4944403" cy="39070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5808436" y="4297164"/>
            <a:ext cx="4944403" cy="1172125"/>
          </a:xfrm>
          <a:prstGeom prst="rect">
            <a:avLst/>
          </a:prstGeom>
          <a:noFill/>
          <a:ln w="38100" cap="sq" cmpd="dbl">
            <a:solidFill>
              <a:prstClr val="white">
                <a:lumMod val="85000"/>
              </a:prstClr>
            </a:solidFill>
            <a:prstDash val="solid"/>
            <a:miter lim="800000"/>
          </a:ln>
          <a:effectLst/>
        </p:spPr>
        <p:style>
          <a:lnRef idx="0">
            <a:scrgbClr r="0" g="0" b="0"/>
          </a:lnRef>
          <a:fillRef idx="1">
            <a:scrgbClr r="0" g="0" b="0"/>
          </a:fillRef>
          <a:effectRef idx="0">
            <a:scrgbClr r="0" g="0" b="0"/>
          </a:effectRef>
          <a:fontRef idx="minor"/>
        </p:style>
      </p:sp>
      <p:sp>
        <p:nvSpPr>
          <p:cNvPr id="5" name="Rectangle 4"/>
          <p:cNvSpPr/>
          <p:nvPr/>
        </p:nvSpPr>
        <p:spPr>
          <a:xfrm>
            <a:off x="1256284" y="4297164"/>
            <a:ext cx="3707892" cy="646331"/>
          </a:xfrm>
          <a:prstGeom prst="rect">
            <a:avLst/>
          </a:prstGeom>
        </p:spPr>
        <p:txBody>
          <a:bodyPr wrap="square">
            <a:spAutoFit/>
          </a:bodyPr>
          <a:lstStyle/>
          <a:p>
            <a:r>
              <a:rPr lang="en-US" i="1" dirty="0">
                <a:latin typeface="Century Schoolbook" panose="02040604050505020304" pitchFamily="18" charset="0"/>
              </a:rPr>
              <a:t>Executive sessions serve </a:t>
            </a:r>
            <a:r>
              <a:rPr lang="en-US" i="1" dirty="0">
                <a:solidFill>
                  <a:srgbClr val="C00000"/>
                </a:solidFill>
                <a:latin typeface="Century Schoolbook" panose="02040604050505020304" pitchFamily="18" charset="0"/>
              </a:rPr>
              <a:t>three</a:t>
            </a:r>
            <a:r>
              <a:rPr lang="en-US" i="1" dirty="0">
                <a:solidFill>
                  <a:schemeClr val="tx2">
                    <a:lumMod val="90000"/>
                    <a:lumOff val="10000"/>
                  </a:schemeClr>
                </a:solidFill>
                <a:latin typeface="Century Schoolbook" panose="02040604050505020304" pitchFamily="18" charset="0"/>
              </a:rPr>
              <a:t> </a:t>
            </a:r>
            <a:r>
              <a:rPr lang="en-US" i="1" dirty="0">
                <a:latin typeface="Century Schoolbook" panose="02040604050505020304" pitchFamily="18" charset="0"/>
              </a:rPr>
              <a:t>core purposes:</a:t>
            </a:r>
          </a:p>
        </p:txBody>
      </p:sp>
      <p:grpSp>
        <p:nvGrpSpPr>
          <p:cNvPr id="6" name="Group 5"/>
          <p:cNvGrpSpPr/>
          <p:nvPr/>
        </p:nvGrpSpPr>
        <p:grpSpPr>
          <a:xfrm>
            <a:off x="7127913" y="4943495"/>
            <a:ext cx="4054585" cy="365108"/>
            <a:chOff x="1353804" y="2100058"/>
            <a:chExt cx="3590598" cy="1172125"/>
          </a:xfrm>
        </p:grpSpPr>
        <p:sp>
          <p:nvSpPr>
            <p:cNvPr id="7" name="Rectangle 6"/>
            <p:cNvSpPr/>
            <p:nvPr/>
          </p:nvSpPr>
          <p:spPr>
            <a:xfrm>
              <a:off x="1353804" y="2100058"/>
              <a:ext cx="3590598" cy="11721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sp>
        <p:sp>
          <p:nvSpPr>
            <p:cNvPr id="8" name="TextBox 7"/>
            <p:cNvSpPr txBox="1"/>
            <p:nvPr/>
          </p:nvSpPr>
          <p:spPr>
            <a:xfrm>
              <a:off x="1627948" y="2265019"/>
              <a:ext cx="3316453" cy="462802"/>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24050" tIns="124050" rIns="124050" bIns="124050" numCol="1" spcCol="1270" anchor="ctr" anchorCtr="0">
              <a:noAutofit/>
            </a:bodyPr>
            <a:lstStyle/>
            <a:p>
              <a:pPr lvl="0" defTabSz="844550">
                <a:lnSpc>
                  <a:spcPct val="90000"/>
                </a:lnSpc>
                <a:spcBef>
                  <a:spcPct val="0"/>
                </a:spcBef>
                <a:spcAft>
                  <a:spcPct val="35000"/>
                </a:spcAft>
              </a:pPr>
              <a:r>
                <a:rPr lang="en-US" sz="1900" dirty="0">
                  <a:solidFill>
                    <a:schemeClr val="tx1"/>
                  </a:solidFill>
                  <a:latin typeface="Century Schoolbook" panose="02040604050505020304" pitchFamily="18" charset="0"/>
                </a:rPr>
                <a:t>They enhance relationships among board members and with the chief executive and professional advisors.</a:t>
              </a:r>
            </a:p>
            <a:p>
              <a:pPr lvl="0" algn="l" defTabSz="844550">
                <a:lnSpc>
                  <a:spcPct val="90000"/>
                </a:lnSpc>
                <a:spcBef>
                  <a:spcPct val="0"/>
                </a:spcBef>
                <a:spcAft>
                  <a:spcPct val="35000"/>
                </a:spcAft>
              </a:pPr>
              <a:endParaRPr lang="en-US" sz="1900" kern="1200" dirty="0">
                <a:solidFill>
                  <a:schemeClr val="tx1"/>
                </a:solidFill>
              </a:endParaRPr>
            </a:p>
          </p:txBody>
        </p:sp>
      </p:grpSp>
      <p:sp>
        <p:nvSpPr>
          <p:cNvPr id="9" name="Rectangle 8" descr="Confused person"/>
          <p:cNvSpPr/>
          <p:nvPr/>
        </p:nvSpPr>
        <p:spPr>
          <a:xfrm>
            <a:off x="6242280" y="4500454"/>
            <a:ext cx="765544" cy="765544"/>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72064455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Man talking in a meeting">
            <a:extLst>
              <a:ext uri="{FF2B5EF4-FFF2-40B4-BE49-F238E27FC236}">
                <a16:creationId xmlns:a16="http://schemas.microsoft.com/office/drawing/2014/main" id="{4928F769-7DE8-4D0F-9D1E-5BEBAF4F3885}"/>
              </a:ext>
            </a:extLst>
          </p:cNvPr>
          <p:cNvPicPr>
            <a:picLocks noGrp="1" noChangeAspect="1"/>
          </p:cNvPicPr>
          <p:nvPr>
            <p:ph type="pic" idx="1"/>
          </p:nvPr>
        </p:nvPicPr>
        <p:blipFill>
          <a:blip r:embed="rId4" cstate="screen">
            <a:extLst>
              <a:ext uri="{28A0092B-C50C-407E-A947-70E740481C1C}">
                <a14:useLocalDpi xmlns:a14="http://schemas.microsoft.com/office/drawing/2010/main"/>
              </a:ext>
            </a:extLst>
          </a:blip>
          <a:srcRect t="11" b="11"/>
          <a:stretch>
            <a:fillRect/>
          </a:stretch>
        </p:blipFill>
        <p:spPr>
          <a:solidFill>
            <a:schemeClr val="tx1">
              <a:lumMod val="85000"/>
              <a:lumOff val="15000"/>
              <a:alpha val="98000"/>
            </a:schemeClr>
          </a:solidFill>
        </p:spPr>
      </p:pic>
      <p:sp>
        <p:nvSpPr>
          <p:cNvPr id="4" name="Title 3">
            <a:extLst>
              <a:ext uri="{FF2B5EF4-FFF2-40B4-BE49-F238E27FC236}">
                <a16:creationId xmlns:a16="http://schemas.microsoft.com/office/drawing/2014/main" id="{A644FD75-A6E0-4C28-946F-89CBDEC00E20}"/>
              </a:ext>
            </a:extLst>
          </p:cNvPr>
          <p:cNvSpPr>
            <a:spLocks noGrp="1"/>
          </p:cNvSpPr>
          <p:nvPr>
            <p:ph type="title"/>
          </p:nvPr>
        </p:nvSpPr>
        <p:spPr>
          <a:xfrm>
            <a:off x="315954" y="4735317"/>
            <a:ext cx="11866472" cy="1791740"/>
          </a:xfr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0" scaled="1"/>
            <a:tileRect/>
          </a:gradFill>
        </p:spPr>
        <p:txBody>
          <a:bodyPr>
            <a:normAutofit/>
          </a:bodyPr>
          <a:lstStyle/>
          <a:p>
            <a:r>
              <a:rPr lang="en-US" sz="3600" dirty="0">
                <a:solidFill>
                  <a:schemeClr val="bg1"/>
                </a:solidFill>
                <a:latin typeface="Century Schoolbook" panose="02040604050505020304" pitchFamily="18" charset="0"/>
              </a:rPr>
              <a:t>EXECUTIVE SESSION</a:t>
            </a:r>
            <a:br>
              <a:rPr lang="en-US" sz="3600" dirty="0">
                <a:solidFill>
                  <a:schemeClr val="bg1"/>
                </a:solidFill>
                <a:latin typeface="Century Schoolbook" panose="02040604050505020304" pitchFamily="18" charset="0"/>
              </a:rPr>
            </a:br>
            <a:r>
              <a:rPr lang="en-US" sz="3600" dirty="0">
                <a:solidFill>
                  <a:schemeClr val="bg1"/>
                </a:solidFill>
                <a:latin typeface="Century Schoolbook" panose="02040604050505020304" pitchFamily="18" charset="0"/>
              </a:rPr>
              <a:t>PARTICIPANTS </a:t>
            </a:r>
          </a:p>
        </p:txBody>
      </p:sp>
      <p:sp>
        <p:nvSpPr>
          <p:cNvPr id="3" name="TextBox 2"/>
          <p:cNvSpPr txBox="1"/>
          <p:nvPr/>
        </p:nvSpPr>
        <p:spPr>
          <a:xfrm>
            <a:off x="6470165" y="4826675"/>
            <a:ext cx="6247970" cy="2031325"/>
          </a:xfrm>
          <a:prstGeom prst="rect">
            <a:avLst/>
          </a:prstGeom>
          <a:noFill/>
        </p:spPr>
        <p:txBody>
          <a:bodyPr wrap="square" rtlCol="0">
            <a:spAutoFit/>
          </a:bodyPr>
          <a:lstStyle/>
          <a:p>
            <a:pPr marL="342900" indent="-342900">
              <a:buFont typeface="Wingdings" panose="05000000000000000000" pitchFamily="2" charset="2"/>
              <a:buChar char="Ø"/>
            </a:pPr>
            <a:r>
              <a:rPr lang="en-US" dirty="0">
                <a:solidFill>
                  <a:schemeClr val="bg1"/>
                </a:solidFill>
                <a:latin typeface="Century Schoolbook" panose="02040604050505020304" pitchFamily="18" charset="0"/>
              </a:rPr>
              <a:t>Determined by the purpose of the meeting.</a:t>
            </a:r>
          </a:p>
          <a:p>
            <a:pPr marL="342900" indent="-342900">
              <a:buFont typeface="Wingdings" panose="05000000000000000000" pitchFamily="2" charset="2"/>
              <a:buChar char="Ø"/>
            </a:pPr>
            <a:endParaRPr lang="en-US" dirty="0">
              <a:solidFill>
                <a:schemeClr val="bg1"/>
              </a:solidFill>
              <a:latin typeface="Century Schoolbook" panose="02040604050505020304" pitchFamily="18" charset="0"/>
            </a:endParaRPr>
          </a:p>
          <a:p>
            <a:pPr marL="342900" indent="-342900">
              <a:buFont typeface="Wingdings" panose="05000000000000000000" pitchFamily="2" charset="2"/>
              <a:buChar char="Ø"/>
            </a:pPr>
            <a:r>
              <a:rPr lang="en-US" dirty="0">
                <a:solidFill>
                  <a:schemeClr val="bg1"/>
                </a:solidFill>
                <a:latin typeface="Century Schoolbook" panose="02040604050505020304" pitchFamily="18" charset="0"/>
              </a:rPr>
              <a:t>Often is private for the Board only.</a:t>
            </a:r>
          </a:p>
          <a:p>
            <a:pPr marL="342900" indent="-342900">
              <a:buFont typeface="Wingdings" panose="05000000000000000000" pitchFamily="2" charset="2"/>
              <a:buChar char="Ø"/>
            </a:pPr>
            <a:endParaRPr lang="en-US" dirty="0">
              <a:solidFill>
                <a:schemeClr val="bg1"/>
              </a:solidFill>
              <a:latin typeface="Century Schoolbook" panose="02040604050505020304" pitchFamily="18" charset="0"/>
            </a:endParaRPr>
          </a:p>
          <a:p>
            <a:pPr marL="342900" indent="-342900">
              <a:buFont typeface="Wingdings" panose="05000000000000000000" pitchFamily="2" charset="2"/>
              <a:buChar char="Ø"/>
            </a:pPr>
            <a:r>
              <a:rPr lang="en-US" dirty="0">
                <a:solidFill>
                  <a:schemeClr val="bg1"/>
                </a:solidFill>
                <a:latin typeface="Century Schoolbook" panose="02040604050505020304" pitchFamily="18" charset="0"/>
              </a:rPr>
              <a:t>Can include staff named in the purpose of the meeting.</a:t>
            </a:r>
          </a:p>
          <a:p>
            <a:endParaRPr lang="en-US" dirty="0"/>
          </a:p>
        </p:txBody>
      </p:sp>
      <p:sp>
        <p:nvSpPr>
          <p:cNvPr id="9" name="Rectangle 8">
            <a:extLst>
              <a:ext uri="{FF2B5EF4-FFF2-40B4-BE49-F238E27FC236}">
                <a16:creationId xmlns:a16="http://schemas.microsoft.com/office/drawing/2014/main" id="{1DEAD65D-A8B1-437F-81CC-91F3A14F62C6}"/>
              </a:ext>
              <a:ext uri="{C183D7F6-B498-43B3-948B-1728B52AA6E4}">
                <adec:decorative xmlns:adec="http://schemas.microsoft.com/office/drawing/2017/decorative" val="1"/>
              </a:ext>
            </a:extLst>
          </p:cNvPr>
          <p:cNvSpPr/>
          <p:nvPr/>
        </p:nvSpPr>
        <p:spPr>
          <a:xfrm rot="16200000">
            <a:off x="5218202" y="5608327"/>
            <a:ext cx="179174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4791921"/>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839788" y="1354272"/>
            <a:ext cx="5157787" cy="767201"/>
          </a:xfrm>
        </p:spPr>
        <p:txBody>
          <a:bodyPr>
            <a:normAutofit/>
          </a:bodyPr>
          <a:lstStyle/>
          <a:p>
            <a:r>
              <a:rPr lang="en-US" dirty="0">
                <a:latin typeface="Century Schoolbook" panose="02040604050505020304" pitchFamily="18" charset="0"/>
              </a:rPr>
              <a:t>EXECUTIVE SESSION </a:t>
            </a:r>
            <a:r>
              <a:rPr lang="en-US" u="sng" dirty="0">
                <a:solidFill>
                  <a:schemeClr val="accent6">
                    <a:lumMod val="75000"/>
                  </a:schemeClr>
                </a:solidFill>
                <a:latin typeface="Century Schoolbook" panose="02040604050505020304" pitchFamily="18" charset="0"/>
              </a:rPr>
              <a:t>WITH</a:t>
            </a:r>
            <a:r>
              <a:rPr lang="en-US" dirty="0">
                <a:latin typeface="Century Schoolbook" panose="02040604050505020304" pitchFamily="18" charset="0"/>
              </a:rPr>
              <a:t> EXECUTIVE DIRECTOR</a:t>
            </a:r>
          </a:p>
        </p:txBody>
      </p:sp>
      <p:sp>
        <p:nvSpPr>
          <p:cNvPr id="5" name="Content Placeholder 4"/>
          <p:cNvSpPr>
            <a:spLocks noGrp="1"/>
          </p:cNvSpPr>
          <p:nvPr>
            <p:ph sz="half" idx="2"/>
          </p:nvPr>
        </p:nvSpPr>
        <p:spPr>
          <a:xfrm>
            <a:off x="839788" y="2235200"/>
            <a:ext cx="5157787" cy="3954463"/>
          </a:xfrm>
        </p:spPr>
        <p:txBody>
          <a:bodyPr/>
          <a:lstStyle/>
          <a:p>
            <a:r>
              <a:rPr lang="en-US" sz="2000" dirty="0">
                <a:latin typeface="Century Schoolbook" panose="02040604050505020304" pitchFamily="18" charset="0"/>
              </a:rPr>
              <a:t>KPAWN — off-the-record discussions about what “keeps the president awake at night”;</a:t>
            </a:r>
          </a:p>
          <a:p>
            <a:r>
              <a:rPr lang="en-US" sz="2000" dirty="0">
                <a:latin typeface="Century Schoolbook" panose="02040604050505020304" pitchFamily="18" charset="0"/>
              </a:rPr>
              <a:t>Litigation;</a:t>
            </a:r>
          </a:p>
          <a:p>
            <a:r>
              <a:rPr lang="en-US" sz="2000" dirty="0">
                <a:latin typeface="Century Schoolbook" panose="02040604050505020304" pitchFamily="18" charset="0"/>
              </a:rPr>
              <a:t>Major business transactions or endeavors;</a:t>
            </a:r>
          </a:p>
          <a:p>
            <a:r>
              <a:rPr lang="en-US" sz="2000" dirty="0">
                <a:latin typeface="Century Schoolbook" panose="02040604050505020304" pitchFamily="18" charset="0"/>
              </a:rPr>
              <a:t>Alleged or actual improper conduct by a board or staff member;</a:t>
            </a:r>
          </a:p>
          <a:p>
            <a:r>
              <a:rPr lang="en-US" sz="2000" dirty="0">
                <a:latin typeface="Century Schoolbook" panose="02040604050505020304" pitchFamily="18" charset="0"/>
              </a:rPr>
              <a:t>Crisis management.</a:t>
            </a:r>
          </a:p>
          <a:p>
            <a:endParaRPr lang="en-US" dirty="0"/>
          </a:p>
        </p:txBody>
      </p:sp>
      <p:sp>
        <p:nvSpPr>
          <p:cNvPr id="7" name="Text Placeholder 6"/>
          <p:cNvSpPr>
            <a:spLocks noGrp="1"/>
          </p:cNvSpPr>
          <p:nvPr>
            <p:ph type="body" sz="quarter" idx="3"/>
          </p:nvPr>
        </p:nvSpPr>
        <p:spPr>
          <a:xfrm>
            <a:off x="5997575" y="1349644"/>
            <a:ext cx="5702300" cy="767201"/>
          </a:xfrm>
        </p:spPr>
        <p:txBody>
          <a:bodyPr>
            <a:noAutofit/>
          </a:bodyPr>
          <a:lstStyle/>
          <a:p>
            <a:r>
              <a:rPr lang="en-US" dirty="0">
                <a:latin typeface="Century Schoolbook" panose="02040604050505020304" pitchFamily="18" charset="0"/>
              </a:rPr>
              <a:t>EXECUTIVE SESSION </a:t>
            </a:r>
            <a:r>
              <a:rPr lang="en-US" u="sng" dirty="0">
                <a:solidFill>
                  <a:schemeClr val="accent6">
                    <a:lumMod val="75000"/>
                  </a:schemeClr>
                </a:solidFill>
                <a:latin typeface="Century Schoolbook" panose="02040604050505020304" pitchFamily="18" charset="0"/>
              </a:rPr>
              <a:t>WITHOUT</a:t>
            </a:r>
            <a:r>
              <a:rPr lang="en-US" dirty="0">
                <a:latin typeface="Century Schoolbook" panose="02040604050505020304" pitchFamily="18" charset="0"/>
              </a:rPr>
              <a:t> EXECUTIVE DIRECTOR</a:t>
            </a:r>
          </a:p>
        </p:txBody>
      </p:sp>
      <p:sp>
        <p:nvSpPr>
          <p:cNvPr id="8" name="Content Placeholder 7"/>
          <p:cNvSpPr>
            <a:spLocks noGrp="1"/>
          </p:cNvSpPr>
          <p:nvPr>
            <p:ph sz="quarter" idx="4"/>
          </p:nvPr>
        </p:nvSpPr>
        <p:spPr>
          <a:xfrm>
            <a:off x="6172200" y="2235200"/>
            <a:ext cx="5183188" cy="3954463"/>
          </a:xfrm>
        </p:spPr>
        <p:txBody>
          <a:bodyPr/>
          <a:lstStyle/>
          <a:p>
            <a:r>
              <a:rPr lang="en-US" sz="2000" dirty="0">
                <a:latin typeface="Century Schoolbook" panose="02040604050505020304" pitchFamily="18" charset="0"/>
              </a:rPr>
              <a:t>Meeting with auditor;</a:t>
            </a:r>
          </a:p>
          <a:p>
            <a:r>
              <a:rPr lang="en-US" sz="2000" dirty="0">
                <a:latin typeface="Century Schoolbook" panose="02040604050505020304" pitchFamily="18" charset="0"/>
              </a:rPr>
              <a:t>Discussion performance, compensation, or employment of executive director or other employees;</a:t>
            </a:r>
          </a:p>
          <a:p>
            <a:r>
              <a:rPr lang="en-US" sz="2000" dirty="0">
                <a:latin typeface="Century Schoolbook" panose="02040604050505020304" pitchFamily="18" charset="0"/>
              </a:rPr>
              <a:t>Alleged misconduct.</a:t>
            </a:r>
          </a:p>
          <a:p>
            <a:endParaRPr lang="en-US" dirty="0"/>
          </a:p>
        </p:txBody>
      </p:sp>
    </p:spTree>
    <p:extLst>
      <p:ext uri="{BB962C8B-B14F-4D97-AF65-F5344CB8AC3E}">
        <p14:creationId xmlns:p14="http://schemas.microsoft.com/office/powerpoint/2010/main" val="16752722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barn(inVertical)">
                                      <p:cBhvr>
                                        <p:cTn id="10" dur="500"/>
                                        <p:tgtEl>
                                          <p:spTgt spid="5">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arn(inVertical)">
                                      <p:cBhvr>
                                        <p:cTn id="13" dur="500"/>
                                        <p:tgtEl>
                                          <p:spTgt spid="5">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barn(inVertical)">
                                      <p:cBhvr>
                                        <p:cTn id="16" dur="500"/>
                                        <p:tgtEl>
                                          <p:spTgt spid="5">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barn(inVertical)">
                                      <p:cBhvr>
                                        <p:cTn id="19" dur="500"/>
                                        <p:tgtEl>
                                          <p:spTgt spid="5">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1000"/>
                                        <p:tgtEl>
                                          <p:spTgt spid="7">
                                            <p:txEl>
                                              <p:pRg st="0" end="0"/>
                                            </p:txEl>
                                          </p:spTgt>
                                        </p:tgtEl>
                                      </p:cBhvr>
                                    </p:animEffect>
                                    <p:anim calcmode="lin" valueType="num">
                                      <p:cBhvr>
                                        <p:cTn id="2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1000"/>
                                        <p:tgtEl>
                                          <p:spTgt spid="8">
                                            <p:txEl>
                                              <p:pRg st="0" end="0"/>
                                            </p:txEl>
                                          </p:spTgt>
                                        </p:tgtEl>
                                      </p:cBhvr>
                                    </p:animEffect>
                                    <p:anim calcmode="lin" valueType="num">
                                      <p:cBhvr>
                                        <p:cTn id="3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fade">
                                      <p:cBhvr>
                                        <p:cTn id="37" dur="1000"/>
                                        <p:tgtEl>
                                          <p:spTgt spid="8">
                                            <p:txEl>
                                              <p:pRg st="1" end="1"/>
                                            </p:txEl>
                                          </p:spTgt>
                                        </p:tgtEl>
                                      </p:cBhvr>
                                    </p:animEffect>
                                    <p:anim calcmode="lin" valueType="num">
                                      <p:cBhvr>
                                        <p:cTn id="3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8">
                                            <p:txEl>
                                              <p:pRg st="1" end="1"/>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fade">
                                      <p:cBhvr>
                                        <p:cTn id="42" dur="1000"/>
                                        <p:tgtEl>
                                          <p:spTgt spid="8">
                                            <p:txEl>
                                              <p:pRg st="2" end="2"/>
                                            </p:txEl>
                                          </p:spTgt>
                                        </p:tgtEl>
                                      </p:cBhvr>
                                    </p:animEffect>
                                    <p:anim calcmode="lin" valueType="num">
                                      <p:cBhvr>
                                        <p:cTn id="4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FD1B8-6082-40D7-BC80-25D75796C25A}"/>
              </a:ext>
            </a:extLst>
          </p:cNvPr>
          <p:cNvSpPr>
            <a:spLocks noGrp="1"/>
          </p:cNvSpPr>
          <p:nvPr>
            <p:ph type="title"/>
          </p:nvPr>
        </p:nvSpPr>
        <p:spPr>
          <a:xfrm>
            <a:off x="1080001" y="213691"/>
            <a:ext cx="2520000" cy="1858617"/>
          </a:xfrm>
        </p:spPr>
        <p:txBody>
          <a:bodyPr>
            <a:normAutofit/>
          </a:bodyPr>
          <a:lstStyle/>
          <a:p>
            <a:pPr algn="l"/>
            <a:r>
              <a:rPr lang="en-US" sz="2300" dirty="0">
                <a:latin typeface="Century Schoolbook" panose="02040604050505020304" pitchFamily="18" charset="0"/>
              </a:rPr>
              <a:t>EXECUTIVE SESSION EFFECTIVENESS</a:t>
            </a:r>
          </a:p>
        </p:txBody>
      </p:sp>
      <p:pic>
        <p:nvPicPr>
          <p:cNvPr id="6" name="Picture Placeholder 5" descr="Bunch of people listening attentively">
            <a:extLst>
              <a:ext uri="{FF2B5EF4-FFF2-40B4-BE49-F238E27FC236}">
                <a16:creationId xmlns:a16="http://schemas.microsoft.com/office/drawing/2014/main" id="{52F4DC80-D765-443C-B33E-22490DDF5A58}"/>
              </a:ext>
            </a:extLst>
          </p:cNvPr>
          <p:cNvPicPr>
            <a:picLocks noGrp="1" noChangeAspect="1"/>
          </p:cNvPicPr>
          <p:nvPr>
            <p:ph type="pic" sz="quarter" idx="12"/>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flipH="1">
            <a:off x="1080000" y="2304000"/>
            <a:ext cx="2520000" cy="3454357"/>
          </a:xfrm>
        </p:spPr>
      </p:pic>
      <p:sp>
        <p:nvSpPr>
          <p:cNvPr id="3" name="Rectangle 2"/>
          <p:cNvSpPr/>
          <p:nvPr/>
        </p:nvSpPr>
        <p:spPr>
          <a:xfrm>
            <a:off x="4070096" y="1378712"/>
            <a:ext cx="6770624" cy="3986784"/>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EA044F1-332E-408F-8155-362F9997C7F0}"/>
              </a:ext>
            </a:extLst>
          </p:cNvPr>
          <p:cNvSpPr>
            <a:spLocks noGrp="1"/>
          </p:cNvSpPr>
          <p:nvPr>
            <p:ph type="body" sz="quarter" idx="13"/>
          </p:nvPr>
        </p:nvSpPr>
        <p:spPr>
          <a:xfrm>
            <a:off x="4231481" y="1812212"/>
            <a:ext cx="6447853" cy="3688412"/>
          </a:xfrm>
        </p:spPr>
        <p:txBody>
          <a:bodyPr>
            <a:noAutofit/>
          </a:bodyPr>
          <a:lstStyle/>
          <a:p>
            <a:pPr marL="342900" indent="-342900" algn="l">
              <a:buFont typeface="Wingdings" panose="05000000000000000000" pitchFamily="2" charset="2"/>
              <a:buChar char="Ø"/>
            </a:pPr>
            <a:r>
              <a:rPr lang="en-US" sz="2000" dirty="0">
                <a:latin typeface="Century Schoolbook" panose="02040604050505020304" pitchFamily="18" charset="0"/>
              </a:rPr>
              <a:t>Establish a board policy that specifies the process for calling and conducting an executive session.</a:t>
            </a:r>
          </a:p>
          <a:p>
            <a:pPr marL="342900" indent="-342900" algn="l">
              <a:buFont typeface="Wingdings" panose="05000000000000000000" pitchFamily="2" charset="2"/>
              <a:buChar char="Ø"/>
            </a:pPr>
            <a:r>
              <a:rPr lang="en-US" sz="2000" dirty="0">
                <a:latin typeface="Century Schoolbook" panose="02040604050505020304" pitchFamily="18" charset="0"/>
              </a:rPr>
              <a:t>Ensure that all executive sessions are held for their determined purpose only.</a:t>
            </a:r>
          </a:p>
          <a:p>
            <a:pPr marL="342900" indent="-342900" algn="l">
              <a:buFont typeface="Wingdings" panose="05000000000000000000" pitchFamily="2" charset="2"/>
              <a:buChar char="Ø"/>
            </a:pPr>
            <a:r>
              <a:rPr lang="en-US" sz="2000" dirty="0">
                <a:latin typeface="Century Schoolbook" panose="02040604050505020304" pitchFamily="18" charset="0"/>
              </a:rPr>
              <a:t>If the chief executive is not in attendance, the board chair should inform the chief executive soon after of any specific conclusions or recommendations that surfaced during the meeting.</a:t>
            </a:r>
          </a:p>
          <a:p>
            <a:pPr marL="342900" indent="-342900" algn="l">
              <a:buFont typeface="Wingdings" panose="05000000000000000000" pitchFamily="2" charset="2"/>
              <a:buChar char="Ø"/>
            </a:pPr>
            <a:r>
              <a:rPr lang="en-US" sz="2000" dirty="0">
                <a:latin typeface="Century Schoolbook" panose="02040604050505020304" pitchFamily="18" charset="0"/>
              </a:rPr>
              <a:t>Keep a written record of the proceedings according to policy.</a:t>
            </a:r>
          </a:p>
          <a:p>
            <a:pPr marL="342900" indent="-342900" algn="l">
              <a:buFont typeface="Wingdings" panose="05000000000000000000" pitchFamily="2" charset="2"/>
              <a:buChar char="Ø"/>
            </a:pPr>
            <a:endParaRPr lang="en-US" sz="2000" dirty="0">
              <a:latin typeface="Century Schoolbook" panose="02040604050505020304" pitchFamily="18" charset="0"/>
            </a:endParaRPr>
          </a:p>
          <a:p>
            <a:pPr marL="342900" indent="-342900" algn="l">
              <a:buFont typeface="Wingdings" panose="05000000000000000000" pitchFamily="2" charset="2"/>
              <a:buChar char="Ø"/>
            </a:pPr>
            <a:endParaRPr lang="en-US" sz="2000" dirty="0">
              <a:latin typeface="Century Schoolbook" panose="02040604050505020304" pitchFamily="18" charset="0"/>
            </a:endParaRPr>
          </a:p>
        </p:txBody>
      </p:sp>
    </p:spTree>
    <p:extLst>
      <p:ext uri="{BB962C8B-B14F-4D97-AF65-F5344CB8AC3E}">
        <p14:creationId xmlns:p14="http://schemas.microsoft.com/office/powerpoint/2010/main" val="594341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8" name="Picture Placeholder 27" descr="Woman walking through a door">
            <a:extLst>
              <a:ext uri="{FF2B5EF4-FFF2-40B4-BE49-F238E27FC236}">
                <a16:creationId xmlns:a16="http://schemas.microsoft.com/office/drawing/2014/main" id="{86D7D4AC-BE7B-45B9-AF4A-E2AF1B6C796D}"/>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a:xfrm>
            <a:off x="0" y="0"/>
            <a:ext cx="12012000" cy="6858000"/>
          </a:xfrm>
        </p:spPr>
      </p:pic>
      <p:sp>
        <p:nvSpPr>
          <p:cNvPr id="15" name="Rectangle 14">
            <a:extLst>
              <a:ext uri="{FF2B5EF4-FFF2-40B4-BE49-F238E27FC236}">
                <a16:creationId xmlns:a16="http://schemas.microsoft.com/office/drawing/2014/main" id="{DD509E5E-F68C-4F2B-8EC7-4325958603E7}"/>
              </a:ext>
              <a:ext uri="{C183D7F6-B498-43B3-948B-1728B52AA6E4}">
                <adec:decorative xmlns:adec="http://schemas.microsoft.com/office/drawing/2017/decorative" val="1"/>
              </a:ext>
            </a:extLst>
          </p:cNvPr>
          <p:cNvSpPr/>
          <p:nvPr/>
        </p:nvSpPr>
        <p:spPr>
          <a:xfrm>
            <a:off x="1569877" y="0"/>
            <a:ext cx="6058185" cy="6858000"/>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4" name="Text Placeholder 3">
            <a:extLst>
              <a:ext uri="{FF2B5EF4-FFF2-40B4-BE49-F238E27FC236}">
                <a16:creationId xmlns:a16="http://schemas.microsoft.com/office/drawing/2014/main" id="{9AF7E39F-041F-4A45-A1CF-F8C269887D5A}"/>
              </a:ext>
            </a:extLst>
          </p:cNvPr>
          <p:cNvSpPr>
            <a:spLocks noGrp="1"/>
          </p:cNvSpPr>
          <p:nvPr>
            <p:ph type="body" sz="quarter" idx="13"/>
          </p:nvPr>
        </p:nvSpPr>
        <p:spPr>
          <a:xfrm>
            <a:off x="1147343" y="2731934"/>
            <a:ext cx="6903253" cy="3172156"/>
          </a:xfrm>
          <a:gradFill>
            <a:gsLst>
              <a:gs pos="0">
                <a:schemeClr val="tx2"/>
              </a:gs>
              <a:gs pos="100000">
                <a:schemeClr val="accent2"/>
              </a:gs>
            </a:gsLst>
            <a:lin ang="14400000" scaled="0"/>
          </a:gradFill>
        </p:spPr>
        <p:txBody>
          <a:bodyPr/>
          <a:lstStyle/>
          <a:p>
            <a:r>
              <a:rPr lang="en-US" dirty="0"/>
              <a:t>.</a:t>
            </a:r>
          </a:p>
        </p:txBody>
      </p:sp>
      <p:sp>
        <p:nvSpPr>
          <p:cNvPr id="3" name="Title 2">
            <a:extLst>
              <a:ext uri="{FF2B5EF4-FFF2-40B4-BE49-F238E27FC236}">
                <a16:creationId xmlns:a16="http://schemas.microsoft.com/office/drawing/2014/main" id="{E9BE4A06-2673-41EF-AF84-96B0EDEC0F01}"/>
              </a:ext>
            </a:extLst>
          </p:cNvPr>
          <p:cNvSpPr>
            <a:spLocks noGrp="1"/>
          </p:cNvSpPr>
          <p:nvPr>
            <p:ph type="title"/>
          </p:nvPr>
        </p:nvSpPr>
        <p:spPr>
          <a:xfrm>
            <a:off x="1713143" y="3822700"/>
            <a:ext cx="4585966" cy="1557403"/>
          </a:xfrm>
        </p:spPr>
        <p:txBody>
          <a:bodyPr/>
          <a:lstStyle/>
          <a:p>
            <a:r>
              <a:rPr lang="en-US" dirty="0">
                <a:latin typeface="Century Schoolbook" panose="02040604050505020304" pitchFamily="18" charset="0"/>
              </a:rPr>
              <a:t>AM I A PRUDENT </a:t>
            </a:r>
            <a:br>
              <a:rPr lang="en-US" dirty="0">
                <a:latin typeface="Century Schoolbook" panose="02040604050505020304" pitchFamily="18" charset="0"/>
              </a:rPr>
            </a:br>
            <a:r>
              <a:rPr lang="en-US" dirty="0">
                <a:latin typeface="Century Schoolbook" panose="02040604050505020304" pitchFamily="18" charset="0"/>
              </a:rPr>
              <a:t>PERSON?</a:t>
            </a:r>
          </a:p>
        </p:txBody>
      </p:sp>
      <p:sp>
        <p:nvSpPr>
          <p:cNvPr id="9" name="object 7" descr="Beige rectangle">
            <a:extLst>
              <a:ext uri="{FF2B5EF4-FFF2-40B4-BE49-F238E27FC236}">
                <a16:creationId xmlns:a16="http://schemas.microsoft.com/office/drawing/2014/main" id="{400AB11A-4D5E-4CDE-BB60-C8578F59C3E0}"/>
              </a:ext>
            </a:extLst>
          </p:cNvPr>
          <p:cNvSpPr/>
          <p:nvPr/>
        </p:nvSpPr>
        <p:spPr bwMode="white">
          <a:xfrm>
            <a:off x="1793360" y="4332687"/>
            <a:ext cx="4104000" cy="0"/>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
              <a:ea typeface="+mn-ea"/>
              <a:cs typeface="+mn-cs"/>
            </a:endParaRPr>
          </a:p>
        </p:txBody>
      </p:sp>
      <p:sp>
        <p:nvSpPr>
          <p:cNvPr id="48" name="Rectangle 47">
            <a:extLst>
              <a:ext uri="{FF2B5EF4-FFF2-40B4-BE49-F238E27FC236}">
                <a16:creationId xmlns:a16="http://schemas.microsoft.com/office/drawing/2014/main" id="{C3FC51DE-D10A-4DE8-A7E3-22FA2E4FC194}"/>
              </a:ext>
              <a:ext uri="{C183D7F6-B498-43B3-948B-1728B52AA6E4}">
                <adec:decorative xmlns:adec="http://schemas.microsoft.com/office/drawing/2017/decorative" val="1"/>
              </a:ext>
            </a:extLst>
          </p:cNvPr>
          <p:cNvSpPr/>
          <p:nvPr/>
        </p:nvSpPr>
        <p:spPr>
          <a:xfrm>
            <a:off x="1569877" y="5904087"/>
            <a:ext cx="6058183" cy="45719"/>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Tree>
    <p:extLst>
      <p:ext uri="{BB962C8B-B14F-4D97-AF65-F5344CB8AC3E}">
        <p14:creationId xmlns:p14="http://schemas.microsoft.com/office/powerpoint/2010/main" val="3184978504"/>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F7A04E8-D33E-244D-AFB2-10B9CDB5C584}"/>
              </a:ext>
            </a:extLst>
          </p:cNvPr>
          <p:cNvSpPr>
            <a:spLocks noGrp="1"/>
          </p:cNvSpPr>
          <p:nvPr>
            <p:ph type="title"/>
          </p:nvPr>
        </p:nvSpPr>
        <p:spPr>
          <a:xfrm>
            <a:off x="881349" y="316662"/>
            <a:ext cx="4742454" cy="1865356"/>
          </a:xfrm>
        </p:spPr>
        <p:txBody>
          <a:bodyPr>
            <a:noAutofit/>
          </a:bodyPr>
          <a:lstStyle/>
          <a:p>
            <a:r>
              <a:rPr lang="en-US" sz="3600" dirty="0">
                <a:latin typeface="Century Schoolbook" panose="02040604050505020304" pitchFamily="18" charset="0"/>
              </a:rPr>
              <a:t>ACT AS A PRUDENT PERSON (DUTY OF CARE)</a:t>
            </a:r>
          </a:p>
        </p:txBody>
      </p:sp>
      <p:sp>
        <p:nvSpPr>
          <p:cNvPr id="16" name="Text Placeholder 10">
            <a:extLst>
              <a:ext uri="{FF2B5EF4-FFF2-40B4-BE49-F238E27FC236}">
                <a16:creationId xmlns:a16="http://schemas.microsoft.com/office/drawing/2014/main" id="{C11BD6B0-E24A-7F4B-8641-F7B254D58E89}"/>
              </a:ext>
            </a:extLst>
          </p:cNvPr>
          <p:cNvSpPr>
            <a:spLocks noGrp="1"/>
          </p:cNvSpPr>
          <p:nvPr>
            <p:ph type="body" sz="quarter" idx="11"/>
          </p:nvPr>
        </p:nvSpPr>
        <p:spPr>
          <a:xfrm>
            <a:off x="881348" y="2771587"/>
            <a:ext cx="5010590" cy="3382926"/>
          </a:xfrm>
        </p:spPr>
        <p:txBody>
          <a:bodyPr>
            <a:noAutofit/>
          </a:bodyPr>
          <a:lstStyle/>
          <a:p>
            <a:pPr lvl="1">
              <a:buFont typeface="Wingdings" panose="05000000000000000000" pitchFamily="2" charset="2"/>
              <a:buChar char="v"/>
            </a:pPr>
            <a:r>
              <a:rPr lang="en-US" sz="2000" dirty="0">
                <a:latin typeface="Century Schoolbook" panose="02040604050505020304" pitchFamily="18" charset="0"/>
              </a:rPr>
              <a:t> Attendance</a:t>
            </a:r>
          </a:p>
          <a:p>
            <a:pPr lvl="1">
              <a:buFont typeface="Wingdings" panose="05000000000000000000" pitchFamily="2" charset="2"/>
              <a:buChar char="v"/>
            </a:pPr>
            <a:r>
              <a:rPr lang="en-US" sz="2000" dirty="0">
                <a:latin typeface="Century Schoolbook" panose="02040604050505020304" pitchFamily="18" charset="0"/>
              </a:rPr>
              <a:t> Inquiry </a:t>
            </a:r>
          </a:p>
          <a:p>
            <a:pPr lvl="1">
              <a:buFont typeface="Wingdings" panose="05000000000000000000" pitchFamily="2" charset="2"/>
              <a:buChar char="v"/>
            </a:pPr>
            <a:r>
              <a:rPr lang="en-US" sz="2000" dirty="0">
                <a:latin typeface="Century Schoolbook" panose="02040604050505020304" pitchFamily="18" charset="0"/>
              </a:rPr>
              <a:t> Skill </a:t>
            </a:r>
          </a:p>
          <a:p>
            <a:pPr lvl="1">
              <a:buFont typeface="Wingdings" panose="05000000000000000000" pitchFamily="2" charset="2"/>
              <a:buChar char="v"/>
            </a:pPr>
            <a:r>
              <a:rPr lang="en-US" sz="2000" dirty="0">
                <a:latin typeface="Century Schoolbook" panose="02040604050505020304" pitchFamily="18" charset="0"/>
              </a:rPr>
              <a:t> Caution</a:t>
            </a:r>
          </a:p>
          <a:p>
            <a:pPr lvl="1">
              <a:buFont typeface="Wingdings" panose="05000000000000000000" pitchFamily="2" charset="2"/>
              <a:buChar char="v"/>
            </a:pPr>
            <a:r>
              <a:rPr lang="en-US" sz="2000" dirty="0">
                <a:latin typeface="Century Schoolbook" panose="02040604050505020304" pitchFamily="18" charset="0"/>
              </a:rPr>
              <a:t> Use of best judgment </a:t>
            </a:r>
          </a:p>
          <a:p>
            <a:pPr lvl="1">
              <a:buFont typeface="Wingdings" panose="05000000000000000000" pitchFamily="2" charset="2"/>
              <a:buChar char="v"/>
            </a:pPr>
            <a:r>
              <a:rPr lang="en-US" sz="2000" dirty="0">
                <a:latin typeface="Century Schoolbook" panose="02040604050505020304" pitchFamily="18" charset="0"/>
              </a:rPr>
              <a:t> Reliance on experts (as necessary)</a:t>
            </a:r>
          </a:p>
        </p:txBody>
      </p:sp>
      <p:pic>
        <p:nvPicPr>
          <p:cNvPr id="13" name="Picture Placeholder 12">
            <a:extLst>
              <a:ext uri="{FF2B5EF4-FFF2-40B4-BE49-F238E27FC236}">
                <a16:creationId xmlns:a16="http://schemas.microsoft.com/office/drawing/2014/main" id="{2DE929C2-CECF-4E72-810C-75B9E7BC252A}"/>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5251324" y="1168400"/>
            <a:ext cx="6752834" cy="5729143"/>
          </a:xfrm>
        </p:spPr>
      </p:pic>
      <p:sp>
        <p:nvSpPr>
          <p:cNvPr id="2" name="Rectangle 1"/>
          <p:cNvSpPr/>
          <p:nvPr/>
        </p:nvSpPr>
        <p:spPr>
          <a:xfrm>
            <a:off x="116958" y="3285460"/>
            <a:ext cx="616689" cy="3381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Light"/>
              <a:ea typeface="+mn-ea"/>
              <a:cs typeface="+mn-cs"/>
            </a:endParaRPr>
          </a:p>
        </p:txBody>
      </p:sp>
      <p:sp>
        <p:nvSpPr>
          <p:cNvPr id="4" name="Rectangle 3"/>
          <p:cNvSpPr/>
          <p:nvPr/>
        </p:nvSpPr>
        <p:spPr>
          <a:xfrm>
            <a:off x="10037135" y="316662"/>
            <a:ext cx="1967023" cy="1865356"/>
          </a:xfrm>
          <a:prstGeom prst="rect">
            <a:avLst/>
          </a:prstGeom>
          <a:solidFill>
            <a:schemeClr val="accent2">
              <a:lumMod val="40000"/>
              <a:lumOff val="6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Light"/>
              <a:ea typeface="+mn-ea"/>
              <a:cs typeface="+mn-cs"/>
            </a:endParaRPr>
          </a:p>
        </p:txBody>
      </p:sp>
      <p:sp>
        <p:nvSpPr>
          <p:cNvPr id="9" name="Rectangle 8"/>
          <p:cNvSpPr/>
          <p:nvPr/>
        </p:nvSpPr>
        <p:spPr>
          <a:xfrm>
            <a:off x="6071191" y="2771587"/>
            <a:ext cx="1967023" cy="1865356"/>
          </a:xfrm>
          <a:prstGeom prst="rect">
            <a:avLst/>
          </a:pr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Light"/>
              <a:ea typeface="+mn-ea"/>
              <a:cs typeface="+mn-cs"/>
            </a:endParaRPr>
          </a:p>
        </p:txBody>
      </p:sp>
      <p:sp>
        <p:nvSpPr>
          <p:cNvPr id="12" name="Rectangle 11"/>
          <p:cNvSpPr/>
          <p:nvPr/>
        </p:nvSpPr>
        <p:spPr>
          <a:xfrm>
            <a:off x="10224977" y="4976037"/>
            <a:ext cx="1967023" cy="1865356"/>
          </a:xfrm>
          <a:prstGeom prst="rect">
            <a:avLst/>
          </a:prstGeom>
          <a:solidFill>
            <a:schemeClr val="accent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Light"/>
              <a:ea typeface="+mn-ea"/>
              <a:cs typeface="+mn-cs"/>
            </a:endParaRPr>
          </a:p>
        </p:txBody>
      </p:sp>
      <p:sp>
        <p:nvSpPr>
          <p:cNvPr id="3" name="TextBox 2"/>
          <p:cNvSpPr txBox="1"/>
          <p:nvPr/>
        </p:nvSpPr>
        <p:spPr>
          <a:xfrm>
            <a:off x="881348" y="2213260"/>
            <a:ext cx="5392452" cy="677108"/>
          </a:xfrm>
          <a:prstGeom prst="rect">
            <a:avLst/>
          </a:prstGeom>
          <a:noFill/>
        </p:spPr>
        <p:txBody>
          <a:bodyPr wrap="square" rtlCol="0">
            <a:spAutoFit/>
          </a:bodyPr>
          <a:lstStyle/>
          <a:p>
            <a:r>
              <a:rPr lang="en-US" sz="2000" b="1" i="1" dirty="0">
                <a:latin typeface="Century Schoolbook" panose="02040604050505020304" pitchFamily="18" charset="0"/>
              </a:rPr>
              <a:t>Acting as a prudent person requires:</a:t>
            </a:r>
          </a:p>
          <a:p>
            <a:endParaRPr lang="en-US" dirty="0"/>
          </a:p>
        </p:txBody>
      </p:sp>
    </p:spTree>
    <p:extLst>
      <p:ext uri="{BB962C8B-B14F-4D97-AF65-F5344CB8AC3E}">
        <p14:creationId xmlns:p14="http://schemas.microsoft.com/office/powerpoint/2010/main" val="12597398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anim calcmode="lin" valueType="num">
                                      <p:cBhvr additive="base">
                                        <p:cTn id="11"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 calcmode="lin" valueType="num">
                                      <p:cBhvr additive="base">
                                        <p:cTn id="15"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anim calcmode="lin" valueType="num">
                                      <p:cBhvr additive="base">
                                        <p:cTn id="19"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anim calcmode="lin" valueType="num">
                                      <p:cBhvr additive="base">
                                        <p:cTn id="23"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6">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anim calcmode="lin" valueType="num">
                                      <p:cBhvr additive="base">
                                        <p:cTn id="27" dur="500" fill="hold"/>
                                        <p:tgtEl>
                                          <p:spTgt spid="16">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F890B92-D44D-461B-A5E6-D4F348791F20}"/>
              </a:ext>
              <a:ext uri="{C183D7F6-B498-43B3-948B-1728B52AA6E4}">
                <adec:decorative xmlns:adec="http://schemas.microsoft.com/office/drawing/2017/decorative" val="1"/>
              </a:ext>
            </a:extLst>
          </p:cNvPr>
          <p:cNvPicPr>
            <a:picLocks noGrp="1" noChangeAspect="1"/>
          </p:cNvPicPr>
          <p:nvPr>
            <p:ph type="pic" sz="quarter" idx="17"/>
          </p:nvPr>
        </p:nvPicPr>
        <p:blipFill rotWithShape="1">
          <a:blip r:embed="rId4" cstate="email">
            <a:extLst>
              <a:ext uri="{28A0092B-C50C-407E-A947-70E740481C1C}">
                <a14:useLocalDpi xmlns:a14="http://schemas.microsoft.com/office/drawing/2010/main"/>
              </a:ext>
            </a:extLst>
          </a:blip>
          <a:srcRect/>
          <a:stretch/>
        </p:blipFill>
        <p:spPr>
          <a:xfrm>
            <a:off x="0" y="112976"/>
            <a:ext cx="12191999" cy="3278423"/>
          </a:xfrm>
        </p:spPr>
      </p:pic>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normAutofit fontScale="90000"/>
          </a:bodyPr>
          <a:lstStyle/>
          <a:p>
            <a:r>
              <a:rPr lang="en-US" b="1" dirty="0">
                <a:latin typeface="Garamond" panose="02020404030301010803" pitchFamily="18" charset="0"/>
              </a:rPr>
              <a:t>Fulfilling Your Financial Role  (Duty of Care) </a:t>
            </a:r>
          </a:p>
        </p:txBody>
      </p:sp>
      <p:sp>
        <p:nvSpPr>
          <p:cNvPr id="34" name="Text Placeholder 33">
            <a:extLst>
              <a:ext uri="{FF2B5EF4-FFF2-40B4-BE49-F238E27FC236}">
                <a16:creationId xmlns:a16="http://schemas.microsoft.com/office/drawing/2014/main" id="{29455ACD-CCC6-4BEC-AA79-DC1C69D087DF}"/>
              </a:ext>
              <a:ext uri="{C183D7F6-B498-43B3-948B-1728B52AA6E4}">
                <adec:decorative xmlns:adec="http://schemas.microsoft.com/office/drawing/2017/decorative" val="1"/>
              </a:ext>
            </a:extLst>
          </p:cNvPr>
          <p:cNvSpPr>
            <a:spLocks noGrp="1"/>
          </p:cNvSpPr>
          <p:nvPr>
            <p:ph type="body" sz="quarter" idx="20"/>
          </p:nvPr>
        </p:nvSpPr>
        <p:spPr>
          <a:xfrm>
            <a:off x="7219950" y="1981199"/>
            <a:ext cx="4552950" cy="4660106"/>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a:lstStyle/>
          <a:p>
            <a:endParaRPr lang="en-US" dirty="0"/>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9"/>
          </p:nvPr>
        </p:nvSpPr>
        <p:spPr>
          <a:xfrm>
            <a:off x="7405687" y="2715539"/>
            <a:ext cx="4181475" cy="3429000"/>
          </a:xfrm>
        </p:spPr>
        <p:txBody>
          <a:bodyPr>
            <a:normAutofit fontScale="55000" lnSpcReduction="20000"/>
          </a:bodyPr>
          <a:lstStyle/>
          <a:p>
            <a:pPr marL="457200" indent="-457200">
              <a:buClrTx/>
              <a:buFont typeface="Wingdings" panose="05000000000000000000" pitchFamily="2" charset="2"/>
              <a:buChar char="Ø"/>
            </a:pPr>
            <a:r>
              <a:rPr lang="en-US" sz="3600" dirty="0">
                <a:solidFill>
                  <a:schemeClr val="bg1"/>
                </a:solidFill>
                <a:latin typeface="Century Schoolbook" panose="02040604050505020304" pitchFamily="18" charset="0"/>
              </a:rPr>
              <a:t>You are not expected to be an accountant.</a:t>
            </a:r>
          </a:p>
          <a:p>
            <a:pPr marL="457200" indent="-457200">
              <a:buClrTx/>
              <a:buFont typeface="Wingdings" panose="05000000000000000000" pitchFamily="2" charset="2"/>
              <a:buChar char="Ø"/>
            </a:pPr>
            <a:endParaRPr lang="en-US" sz="3600" dirty="0">
              <a:solidFill>
                <a:schemeClr val="bg1"/>
              </a:solidFill>
              <a:latin typeface="Century Schoolbook" panose="02040604050505020304" pitchFamily="18" charset="0"/>
            </a:endParaRPr>
          </a:p>
          <a:p>
            <a:pPr marL="457200" indent="-457200">
              <a:buClrTx/>
              <a:buFont typeface="Wingdings" panose="05000000000000000000" pitchFamily="2" charset="2"/>
              <a:buChar char="Ø"/>
            </a:pPr>
            <a:r>
              <a:rPr lang="en-US" sz="3600" dirty="0">
                <a:solidFill>
                  <a:schemeClr val="bg1"/>
                </a:solidFill>
                <a:latin typeface="Century Schoolbook" panose="02040604050505020304" pitchFamily="18" charset="0"/>
              </a:rPr>
              <a:t>Understand the financial picture of the association – including related parties, if any.</a:t>
            </a:r>
          </a:p>
          <a:p>
            <a:pPr marL="457200" indent="-457200">
              <a:buClrTx/>
              <a:buFont typeface="Wingdings" panose="05000000000000000000" pitchFamily="2" charset="2"/>
              <a:buChar char="Ø"/>
            </a:pPr>
            <a:endParaRPr lang="en-US" sz="3600" dirty="0">
              <a:solidFill>
                <a:schemeClr val="bg1"/>
              </a:solidFill>
              <a:latin typeface="Century Schoolbook" panose="02040604050505020304" pitchFamily="18" charset="0"/>
            </a:endParaRPr>
          </a:p>
          <a:p>
            <a:pPr marL="457200" indent="-457200">
              <a:buClrTx/>
              <a:buFont typeface="Wingdings" panose="05000000000000000000" pitchFamily="2" charset="2"/>
              <a:buChar char="Ø"/>
            </a:pPr>
            <a:r>
              <a:rPr lang="en-US" sz="3600" dirty="0">
                <a:solidFill>
                  <a:schemeClr val="bg1"/>
                </a:solidFill>
                <a:latin typeface="Century Schoolbook" panose="02040604050505020304" pitchFamily="18" charset="0"/>
              </a:rPr>
              <a:t>It is essential that you are a financial inquisitor so ask questions. Ask lots of them!</a:t>
            </a:r>
          </a:p>
          <a:p>
            <a:r>
              <a:rPr lang="en-US" dirty="0"/>
              <a:t>. </a:t>
            </a:r>
          </a:p>
        </p:txBody>
      </p:sp>
      <p:pic>
        <p:nvPicPr>
          <p:cNvPr id="39" name="Picture Placeholder 38">
            <a:extLst>
              <a:ext uri="{FF2B5EF4-FFF2-40B4-BE49-F238E27FC236}">
                <a16:creationId xmlns:a16="http://schemas.microsoft.com/office/drawing/2014/main" id="{D15B262E-3234-4E0C-A890-B69314333FD8}"/>
              </a:ext>
              <a:ext uri="{C183D7F6-B498-43B3-948B-1728B52AA6E4}">
                <adec:decorative xmlns:adec="http://schemas.microsoft.com/office/drawing/2017/decorative" val="1"/>
              </a:ext>
            </a:extLst>
          </p:cNvPr>
          <p:cNvPicPr>
            <a:picLocks noGrp="1" noChangeAspect="1"/>
          </p:cNvPicPr>
          <p:nvPr>
            <p:ph type="pic" sz="quarter" idx="21"/>
          </p:nvPr>
        </p:nvPicPr>
        <p:blipFill>
          <a:blip r:embed="rId5">
            <a:extLst>
              <a:ext uri="{96DAC541-7B7A-43D3-8B79-37D633B846F1}">
                <asvg:svgBlip xmlns:asvg="http://schemas.microsoft.com/office/drawing/2016/SVG/main" r:embed="rId6"/>
              </a:ext>
            </a:extLst>
          </a:blip>
          <a:srcRect l="853" r="853"/>
          <a:stretch>
            <a:fillRect/>
          </a:stretch>
        </p:blipFill>
        <p:spPr/>
      </p:pic>
      <p:sp>
        <p:nvSpPr>
          <p:cNvPr id="32" name="Text Placeholder 119">
            <a:extLst>
              <a:ext uri="{FF2B5EF4-FFF2-40B4-BE49-F238E27FC236}">
                <a16:creationId xmlns:a16="http://schemas.microsoft.com/office/drawing/2014/main" id="{D9043C6D-0761-489D-8401-7F976D80BA59}"/>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43467B"/>
              </a:buClr>
              <a:buSzPct val="100000"/>
              <a:buFont typeface="Arial" panose="020B0604020202020204" pitchFamily="34" charset="0"/>
              <a:buNone/>
              <a:tabLst/>
              <a:defRPr/>
            </a:pPr>
            <a:endParaRPr kumimoji="0" lang="en-US" sz="2000" b="0" i="0" u="none" strike="noStrike" kern="1200" cap="none" spc="0" normalizeH="0" baseline="0" noProof="0" dirty="0">
              <a:ln>
                <a:noFill/>
              </a:ln>
              <a:solidFill>
                <a:prstClr val="black">
                  <a:alpha val="0"/>
                </a:prstClr>
              </a:solidFill>
              <a:effectLst/>
              <a:uLnTx/>
              <a:uFillTx/>
              <a:latin typeface="Tw Cen MT"/>
              <a:ea typeface="+mn-ea"/>
              <a:cs typeface="+mn-cs"/>
            </a:endParaRPr>
          </a:p>
        </p:txBody>
      </p:sp>
      <p:sp>
        <p:nvSpPr>
          <p:cNvPr id="40" name="Freeform: Shape 39">
            <a:extLst>
              <a:ext uri="{FF2B5EF4-FFF2-40B4-BE49-F238E27FC236}">
                <a16:creationId xmlns:a16="http://schemas.microsoft.com/office/drawing/2014/main" id="{CD5E95B5-674E-4A3A-A7C5-83CFC41142E0}"/>
              </a:ext>
              <a:ext uri="{C183D7F6-B498-43B3-948B-1728B52AA6E4}">
                <adec:decorative xmlns:adec="http://schemas.microsoft.com/office/drawing/2017/decorative" val="1"/>
              </a:ext>
            </a:extLst>
          </p:cNvPr>
          <p:cNvSpPr/>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1748721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bg/>
                                          </p:spTgt>
                                        </p:tgtEl>
                                        <p:attrNameLst>
                                          <p:attrName>style.visibility</p:attrName>
                                        </p:attrNameLst>
                                      </p:cBhvr>
                                      <p:to>
                                        <p:strVal val="visible"/>
                                      </p:to>
                                    </p:set>
                                    <p:animEffect transition="in" filter="fade">
                                      <p:cBhvr>
                                        <p:cTn id="7" dur="500"/>
                                        <p:tgtEl>
                                          <p:spTgt spid="34">
                                            <p:bg/>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34">
                                            <p:txEl>
                                              <p:pRg st="0" end="0"/>
                                            </p:txEl>
                                          </p:spTgt>
                                        </p:tgtEl>
                                        <p:attrNameLst>
                                          <p:attrName>style.visibility</p:attrName>
                                        </p:attrNameLst>
                                      </p:cBhvr>
                                      <p:to>
                                        <p:strVal val="visible"/>
                                      </p:to>
                                    </p:set>
                                    <p:animEffect transition="in" filter="fade">
                                      <p:cBhvr>
                                        <p:cTn id="10" dur="500"/>
                                        <p:tgtEl>
                                          <p:spTgt spid="3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500"/>
                                        <p:tgtEl>
                                          <p:spTgt spid="13">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fade">
                                      <p:cBhvr>
                                        <p:cTn id="16" dur="500"/>
                                        <p:tgtEl>
                                          <p:spTgt spid="1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fade">
                                      <p:cBhvr>
                                        <p:cTn id="19" dur="500"/>
                                        <p:tgtEl>
                                          <p:spTgt spid="1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xEl>
                                              <p:pRg st="5" end="5"/>
                                            </p:txEl>
                                          </p:spTgt>
                                        </p:tgtEl>
                                        <p:attrNameLst>
                                          <p:attrName>style.visibility</p:attrName>
                                        </p:attrNameLst>
                                      </p:cBhvr>
                                      <p:to>
                                        <p:strVal val="visible"/>
                                      </p:to>
                                    </p:set>
                                    <p:animEffect transition="in" filter="fade">
                                      <p:cBhvr>
                                        <p:cTn id="22"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animBg="1"/>
      <p:bldP spid="1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13A979E-137C-4C64-9AF3-3E7301F4F1CC}"/>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t="7832" b="7832"/>
          <a:stretch>
            <a:fillRect/>
          </a:stretch>
        </p:blipFill>
        <p:spPr/>
      </p:pic>
      <p:sp>
        <p:nvSpPr>
          <p:cNvPr id="3" name="Title 2">
            <a:extLst>
              <a:ext uri="{FF2B5EF4-FFF2-40B4-BE49-F238E27FC236}">
                <a16:creationId xmlns:a16="http://schemas.microsoft.com/office/drawing/2014/main" id="{A736583C-540E-4D97-A47B-2B674589F4A3}"/>
              </a:ext>
            </a:extLst>
          </p:cNvPr>
          <p:cNvSpPr>
            <a:spLocks noGrp="1"/>
          </p:cNvSpPr>
          <p:nvPr>
            <p:ph type="title"/>
          </p:nvPr>
        </p:nvSpPr>
        <p:spPr>
          <a:xfrm>
            <a:off x="2175375" y="5324350"/>
            <a:ext cx="9402639" cy="1050909"/>
          </a:xfrm>
        </p:spPr>
        <p:txBody>
          <a:bodyPr/>
          <a:lstStyle/>
          <a:p>
            <a:r>
              <a:rPr lang="en-US" dirty="0">
                <a:solidFill>
                  <a:schemeClr val="bg1"/>
                </a:solidFill>
                <a:latin typeface="Century Schoolbook" panose="02040604050505020304" pitchFamily="18" charset="0"/>
              </a:rPr>
              <a:t>WELCOME ABOARD!</a:t>
            </a:r>
          </a:p>
        </p:txBody>
      </p:sp>
      <p:sp>
        <p:nvSpPr>
          <p:cNvPr id="9" name="Right Triangle 8"/>
          <p:cNvSpPr/>
          <p:nvPr/>
        </p:nvSpPr>
        <p:spPr>
          <a:xfrm flipH="1">
            <a:off x="7578337" y="592058"/>
            <a:ext cx="4613663" cy="6265942"/>
          </a:xfrm>
          <a:prstGeom prst="r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Isosceles Triangle 7"/>
          <p:cNvSpPr/>
          <p:nvPr/>
        </p:nvSpPr>
        <p:spPr>
          <a:xfrm rot="18200196">
            <a:off x="5441262" y="240054"/>
            <a:ext cx="5791244" cy="5419329"/>
          </a:xfrm>
          <a:prstGeom prst="triangl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Isosceles Triangle 12"/>
          <p:cNvSpPr/>
          <p:nvPr/>
        </p:nvSpPr>
        <p:spPr>
          <a:xfrm rot="10800000">
            <a:off x="10436110" y="-852"/>
            <a:ext cx="5032489" cy="5257747"/>
          </a:xfrm>
          <a:prstGeom prst="triangl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TextBox 14"/>
          <p:cNvSpPr txBox="1"/>
          <p:nvPr/>
        </p:nvSpPr>
        <p:spPr>
          <a:xfrm>
            <a:off x="7625010" y="4679016"/>
            <a:ext cx="3835218"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1200" dirty="0">
                <a:solidFill>
                  <a:schemeClr val="bg1"/>
                </a:solidFill>
                <a:latin typeface="Century Schoolbook" panose="02040604050505020304" pitchFamily="18" charset="0"/>
              </a:rPr>
              <a:t>TREASURER STEPHANIE WANZER</a:t>
            </a:r>
          </a:p>
          <a:p>
            <a:r>
              <a:rPr lang="en-US" sz="1200" dirty="0">
                <a:solidFill>
                  <a:schemeClr val="bg1"/>
                </a:solidFill>
                <a:latin typeface="Century Schoolbook" panose="02040604050505020304" pitchFamily="18" charset="0"/>
              </a:rPr>
              <a:t>CONNECTICUT EDUCATION ASSOCIATION</a:t>
            </a:r>
          </a:p>
        </p:txBody>
      </p:sp>
      <p:pic>
        <p:nvPicPr>
          <p:cNvPr id="1026" name="Picture 2">
            <a:extLst>
              <a:ext uri="{FF2B5EF4-FFF2-40B4-BE49-F238E27FC236}">
                <a16:creationId xmlns:a16="http://schemas.microsoft.com/office/drawing/2014/main" id="{9F16F4BD-342A-B5E7-5405-870D6BAC60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4386" y="1981095"/>
            <a:ext cx="2508778" cy="2508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21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B86E961-B76E-423F-995E-11B31E921437}"/>
              </a:ext>
            </a:extLst>
          </p:cNvPr>
          <p:cNvSpPr>
            <a:spLocks noGrp="1"/>
          </p:cNvSpPr>
          <p:nvPr>
            <p:ph sz="half" idx="1"/>
          </p:nvPr>
        </p:nvSpPr>
        <p:spPr>
          <a:xfrm>
            <a:off x="432000" y="3908324"/>
            <a:ext cx="8745870" cy="2949676"/>
          </a:xfrm>
        </p:spPr>
        <p:txBody>
          <a:bodyPr/>
          <a:lstStyle/>
          <a:p>
            <a:pPr marL="342900" indent="-342900" algn="just">
              <a:buFont typeface="+mj-lt"/>
              <a:buAutoNum type="arabicPeriod"/>
            </a:pPr>
            <a:r>
              <a:rPr lang="en-US" i="0" dirty="0">
                <a:latin typeface="Century Schoolbook" panose="02040604050505020304" pitchFamily="18" charset="0"/>
              </a:rPr>
              <a:t>Chair the Finance Committee and shall formulate budgeting recommendations for consideration by the finance committee; </a:t>
            </a:r>
          </a:p>
          <a:p>
            <a:pPr marL="342900" indent="-342900" algn="just">
              <a:buFont typeface="+mj-lt"/>
              <a:buAutoNum type="arabicPeriod"/>
            </a:pPr>
            <a:r>
              <a:rPr lang="en-US" i="0" dirty="0">
                <a:latin typeface="Century Schoolbook" panose="02040604050505020304" pitchFamily="18" charset="0"/>
              </a:rPr>
              <a:t>Be responsible for establishing procedures and timelines for formulating and adopting the Association’s annual budget and work with the Executive Director in integrating the program objectives as part of the Association’s budget format;</a:t>
            </a:r>
          </a:p>
          <a:p>
            <a:pPr marL="342900" indent="-342900" algn="just">
              <a:buFont typeface="+mj-lt"/>
              <a:buAutoNum type="arabicPeriod"/>
            </a:pPr>
            <a:r>
              <a:rPr lang="en-US" i="0" dirty="0">
                <a:latin typeface="Century Schoolbook" panose="02040604050505020304" pitchFamily="18" charset="0"/>
              </a:rPr>
              <a:t>Work with the President and executive director on the monitoring and controlling of the expenditures of funds which are directly under governance control;</a:t>
            </a:r>
          </a:p>
          <a:p>
            <a:pPr marL="342900" indent="-342900" algn="just">
              <a:buFont typeface="+mj-lt"/>
              <a:buAutoNum type="arabicPeriod"/>
            </a:pPr>
            <a:r>
              <a:rPr lang="en-US" i="0" dirty="0">
                <a:latin typeface="Century Schoolbook" panose="02040604050505020304" pitchFamily="18" charset="0"/>
              </a:rPr>
              <a:t>Be responsible for publishing the preliminary and final budget and hold such open hearings as may be necessary in order to ensure greater understanding of the budget and to provide a forum for member and local leader input;</a:t>
            </a:r>
          </a:p>
          <a:p>
            <a:pPr marL="342900" indent="-342900" algn="just">
              <a:buFont typeface="+mj-lt"/>
              <a:buAutoNum type="arabicPeriod"/>
            </a:pPr>
            <a:r>
              <a:rPr lang="en-US" i="0" dirty="0">
                <a:latin typeface="Century Schoolbook" panose="02040604050505020304" pitchFamily="18" charset="0"/>
              </a:rPr>
              <a:t>Attend county forum and regional leadership meetings in order to create a better understanding of CEA governance objectives and to secure direct input from local association leaders regarding critical issues; </a:t>
            </a:r>
          </a:p>
          <a:p>
            <a:pPr marL="342900" indent="-342900" algn="just">
              <a:buFont typeface="+mj-lt"/>
              <a:buAutoNum type="arabicPeriod"/>
            </a:pPr>
            <a:endParaRPr lang="en-US" i="0" dirty="0">
              <a:latin typeface="Century Schoolbook" panose="02040604050505020304" pitchFamily="18" charset="0"/>
            </a:endParaRPr>
          </a:p>
        </p:txBody>
      </p:sp>
      <p:sp>
        <p:nvSpPr>
          <p:cNvPr id="6" name="Slide Number Placeholder 5">
            <a:extLst>
              <a:ext uri="{FF2B5EF4-FFF2-40B4-BE49-F238E27FC236}">
                <a16:creationId xmlns:a16="http://schemas.microsoft.com/office/drawing/2014/main" id="{70202D98-AA1E-41BB-B94E-180311759C13}"/>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srgbClr val="FFFFFF"/>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7" name="Title 6" hidden="1">
            <a:extLst>
              <a:ext uri="{FF2B5EF4-FFF2-40B4-BE49-F238E27FC236}">
                <a16:creationId xmlns:a16="http://schemas.microsoft.com/office/drawing/2014/main" id="{065116C4-2A26-42B6-837C-2C0840042C4E}"/>
              </a:ext>
            </a:extLst>
          </p:cNvPr>
          <p:cNvSpPr>
            <a:spLocks noGrp="1"/>
          </p:cNvSpPr>
          <p:nvPr>
            <p:ph type="title"/>
          </p:nvPr>
        </p:nvSpPr>
        <p:spPr/>
        <p:txBody>
          <a:bodyPr/>
          <a:lstStyle/>
          <a:p>
            <a:r>
              <a:rPr lang="en-US" dirty="0"/>
              <a:t>Slide Title</a:t>
            </a:r>
          </a:p>
        </p:txBody>
      </p:sp>
      <p:sp>
        <p:nvSpPr>
          <p:cNvPr id="2" name="Rectangle 1"/>
          <p:cNvSpPr/>
          <p:nvPr/>
        </p:nvSpPr>
        <p:spPr>
          <a:xfrm>
            <a:off x="10058400" y="6310787"/>
            <a:ext cx="1389102" cy="45625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Title 1">
            <a:extLst>
              <a:ext uri="{FF2B5EF4-FFF2-40B4-BE49-F238E27FC236}">
                <a16:creationId xmlns:a16="http://schemas.microsoft.com/office/drawing/2014/main" id="{19304E83-A4F0-49C5-BB01-F5773509A2B3}"/>
              </a:ext>
            </a:extLst>
          </p:cNvPr>
          <p:cNvSpPr txBox="1">
            <a:spLocks/>
          </p:cNvSpPr>
          <p:nvPr/>
        </p:nvSpPr>
        <p:spPr>
          <a:xfrm>
            <a:off x="432000" y="225346"/>
            <a:ext cx="5479702" cy="14286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a:lstStyle>
          <a:p>
            <a:pPr lvl="0"/>
            <a:r>
              <a:rPr lang="en-US" sz="2800" dirty="0">
                <a:solidFill>
                  <a:srgbClr val="000000"/>
                </a:solidFill>
                <a:latin typeface="Century Schoolbook" panose="02040604050505020304" pitchFamily="18" charset="0"/>
              </a:rPr>
              <a:t>Powers and Duties of the </a:t>
            </a:r>
            <a:r>
              <a:rPr lang="en-US" sz="2800" dirty="0">
                <a:solidFill>
                  <a:srgbClr val="7030A0"/>
                </a:solidFill>
                <a:latin typeface="Century Schoolbook" panose="02040604050505020304" pitchFamily="18" charset="0"/>
              </a:rPr>
              <a:t>Connecticut</a:t>
            </a:r>
            <a:r>
              <a:rPr lang="en-US" sz="2800" dirty="0">
                <a:solidFill>
                  <a:srgbClr val="000000"/>
                </a:solidFill>
                <a:latin typeface="Century Schoolbook" panose="02040604050505020304" pitchFamily="18" charset="0"/>
              </a:rPr>
              <a:t> Education Association </a:t>
            </a:r>
            <a:r>
              <a:rPr lang="en-US" sz="2800" dirty="0">
                <a:solidFill>
                  <a:srgbClr val="0070C0"/>
                </a:solidFill>
                <a:latin typeface="Century Schoolbook" panose="02040604050505020304" pitchFamily="18" charset="0"/>
              </a:rPr>
              <a:t>TREASURER</a:t>
            </a:r>
            <a:endParaRPr kumimoji="0" lang="en-US" sz="2800" b="1" i="0" u="none" strike="noStrike" kern="1200" cap="all" spc="-150" normalizeH="0" baseline="0" noProof="0" dirty="0">
              <a:ln>
                <a:noFill/>
              </a:ln>
              <a:solidFill>
                <a:srgbClr val="0070C0"/>
              </a:solidFill>
              <a:effectLst/>
              <a:uLnTx/>
              <a:uFillTx/>
              <a:latin typeface="Century Schoolbook" panose="02040604050505020304" pitchFamily="18" charset="0"/>
            </a:endParaRPr>
          </a:p>
        </p:txBody>
      </p:sp>
      <p:sp>
        <p:nvSpPr>
          <p:cNvPr id="5" name="Rectangle 4"/>
          <p:cNvSpPr/>
          <p:nvPr/>
        </p:nvSpPr>
        <p:spPr>
          <a:xfrm>
            <a:off x="432000" y="1654044"/>
            <a:ext cx="3884819" cy="369332"/>
          </a:xfrm>
          <a:prstGeom prst="rect">
            <a:avLst/>
          </a:prstGeom>
        </p:spPr>
        <p:txBody>
          <a:bodyPr wrap="square">
            <a:spAutoFit/>
          </a:bodyPr>
          <a:lstStyle/>
          <a:p>
            <a:r>
              <a:rPr lang="en-US" i="1" dirty="0"/>
              <a:t>The Treasurer shall:</a:t>
            </a:r>
          </a:p>
        </p:txBody>
      </p:sp>
      <p:pic>
        <p:nvPicPr>
          <p:cNvPr id="9" name="Picture Placeholder 17" descr="decorative element">
            <a:extLst>
              <a:ext uri="{FF2B5EF4-FFF2-40B4-BE49-F238E27FC236}">
                <a16:creationId xmlns:a16="http://schemas.microsoft.com/office/drawing/2014/main" id="{2411CA0B-8E20-7C48-9074-8D57423981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9558670" y="0"/>
            <a:ext cx="2633330" cy="5837274"/>
          </a:xfrm>
          <a:prstGeom prst="rect">
            <a:avLst/>
          </a:prstGeom>
        </p:spPr>
      </p:pic>
    </p:spTree>
    <p:extLst>
      <p:ext uri="{BB962C8B-B14F-4D97-AF65-F5344CB8AC3E}">
        <p14:creationId xmlns:p14="http://schemas.microsoft.com/office/powerpoint/2010/main" val="31720780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B86E961-B76E-423F-995E-11B31E921437}"/>
              </a:ext>
            </a:extLst>
          </p:cNvPr>
          <p:cNvSpPr>
            <a:spLocks noGrp="1"/>
          </p:cNvSpPr>
          <p:nvPr>
            <p:ph sz="half" idx="1"/>
          </p:nvPr>
        </p:nvSpPr>
        <p:spPr>
          <a:xfrm>
            <a:off x="432000" y="2023376"/>
            <a:ext cx="8745870" cy="4186037"/>
          </a:xfrm>
        </p:spPr>
        <p:txBody>
          <a:bodyPr/>
          <a:lstStyle/>
          <a:p>
            <a:pPr marL="342900" indent="-342900" algn="just">
              <a:buFont typeface="+mj-lt"/>
              <a:buAutoNum type="arabicPeriod" startAt="6"/>
            </a:pPr>
            <a:r>
              <a:rPr lang="en-US" i="0" dirty="0">
                <a:latin typeface="Century Schoolbook" panose="02040604050505020304" pitchFamily="18" charset="0"/>
              </a:rPr>
              <a:t>Assist the President in developing recommendations regarding long range Association goals and program objective priorities;</a:t>
            </a:r>
          </a:p>
          <a:p>
            <a:pPr marL="342900" indent="-342900" algn="just">
              <a:buFont typeface="+mj-lt"/>
              <a:buAutoNum type="arabicPeriod" startAt="6"/>
            </a:pPr>
            <a:r>
              <a:rPr lang="en-US" i="0" dirty="0">
                <a:latin typeface="Century Schoolbook" panose="02040604050505020304" pitchFamily="18" charset="0"/>
              </a:rPr>
              <a:t>Assist the President in coordinating the work of the Association and provide resource assistance where needed;</a:t>
            </a:r>
          </a:p>
          <a:p>
            <a:pPr marL="342900" indent="-342900" algn="just">
              <a:buFont typeface="+mj-lt"/>
              <a:buAutoNum type="arabicPeriod" startAt="6"/>
            </a:pPr>
            <a:r>
              <a:rPr lang="en-US" i="0" dirty="0">
                <a:latin typeface="Century Schoolbook" panose="02040604050505020304" pitchFamily="18" charset="0"/>
              </a:rPr>
              <a:t>Receive all confidential information regarding personnel provided to the Staff Personnel Committee;</a:t>
            </a:r>
          </a:p>
          <a:p>
            <a:pPr marL="342900" indent="-342900" algn="just">
              <a:buFont typeface="+mj-lt"/>
              <a:buAutoNum type="arabicPeriod" startAt="6"/>
            </a:pPr>
            <a:r>
              <a:rPr lang="en-US" i="0" dirty="0">
                <a:latin typeface="Century Schoolbook" panose="02040604050505020304" pitchFamily="18" charset="0"/>
              </a:rPr>
              <a:t>Submit an annual financial report to the Representative Assembly, and such other financial reports as may be required by the Representative Assembly, the Board of Directors, or the Executive Committee;</a:t>
            </a:r>
          </a:p>
          <a:p>
            <a:pPr marL="342900" indent="-342900" algn="just">
              <a:buFont typeface="+mj-lt"/>
              <a:buAutoNum type="arabicPeriod" startAt="6"/>
            </a:pPr>
            <a:r>
              <a:rPr lang="en-US" i="0" dirty="0">
                <a:latin typeface="Century Schoolbook" panose="02040604050505020304" pitchFamily="18" charset="0"/>
              </a:rPr>
              <a:t> Serve as a member of the Equity/Pratt Fund Committee;</a:t>
            </a:r>
          </a:p>
          <a:p>
            <a:pPr marL="342900" indent="-342900" algn="just">
              <a:buFont typeface="+mj-lt"/>
              <a:buAutoNum type="arabicPeriod" startAt="6"/>
            </a:pPr>
            <a:r>
              <a:rPr lang="en-US" i="0" dirty="0">
                <a:latin typeface="Century Schoolbook" panose="02040604050505020304" pitchFamily="18" charset="0"/>
              </a:rPr>
              <a:t> Preside at meetings of the Board of Directors in the absence of the President, Vice President, and Secretary.</a:t>
            </a:r>
          </a:p>
          <a:p>
            <a:pPr marL="342900" indent="-342900" algn="just">
              <a:buFont typeface="+mj-lt"/>
              <a:buAutoNum type="arabicPeriod" startAt="6"/>
            </a:pPr>
            <a:endParaRPr lang="en-US" i="0" dirty="0">
              <a:latin typeface="Century Schoolbook" panose="02040604050505020304" pitchFamily="18" charset="0"/>
            </a:endParaRPr>
          </a:p>
        </p:txBody>
      </p:sp>
      <p:sp>
        <p:nvSpPr>
          <p:cNvPr id="6" name="Slide Number Placeholder 5">
            <a:extLst>
              <a:ext uri="{FF2B5EF4-FFF2-40B4-BE49-F238E27FC236}">
                <a16:creationId xmlns:a16="http://schemas.microsoft.com/office/drawing/2014/main" id="{70202D98-AA1E-41BB-B94E-180311759C13}"/>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srgbClr val="FFFFFF"/>
                </a:solidFill>
                <a:effectLst/>
                <a:uLnTx/>
                <a:uFillTx/>
                <a:latin typeface="Times New Rom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7" name="Title 6" hidden="1">
            <a:extLst>
              <a:ext uri="{FF2B5EF4-FFF2-40B4-BE49-F238E27FC236}">
                <a16:creationId xmlns:a16="http://schemas.microsoft.com/office/drawing/2014/main" id="{065116C4-2A26-42B6-837C-2C0840042C4E}"/>
              </a:ext>
            </a:extLst>
          </p:cNvPr>
          <p:cNvSpPr>
            <a:spLocks noGrp="1"/>
          </p:cNvSpPr>
          <p:nvPr>
            <p:ph type="title"/>
          </p:nvPr>
        </p:nvSpPr>
        <p:spPr/>
        <p:txBody>
          <a:bodyPr/>
          <a:lstStyle/>
          <a:p>
            <a:r>
              <a:rPr lang="en-US" dirty="0"/>
              <a:t>Slide Title</a:t>
            </a:r>
          </a:p>
        </p:txBody>
      </p:sp>
      <p:sp>
        <p:nvSpPr>
          <p:cNvPr id="2" name="Rectangle 1"/>
          <p:cNvSpPr/>
          <p:nvPr/>
        </p:nvSpPr>
        <p:spPr>
          <a:xfrm>
            <a:off x="10058400" y="6310787"/>
            <a:ext cx="1389102" cy="45625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Title 1">
            <a:extLst>
              <a:ext uri="{FF2B5EF4-FFF2-40B4-BE49-F238E27FC236}">
                <a16:creationId xmlns:a16="http://schemas.microsoft.com/office/drawing/2014/main" id="{19304E83-A4F0-49C5-BB01-F5773509A2B3}"/>
              </a:ext>
            </a:extLst>
          </p:cNvPr>
          <p:cNvSpPr txBox="1">
            <a:spLocks/>
          </p:cNvSpPr>
          <p:nvPr/>
        </p:nvSpPr>
        <p:spPr>
          <a:xfrm>
            <a:off x="432000" y="225346"/>
            <a:ext cx="5479702" cy="14286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a:lstStyle>
          <a:p>
            <a:pPr lvl="0"/>
            <a:r>
              <a:rPr lang="en-US" sz="2800" dirty="0">
                <a:solidFill>
                  <a:srgbClr val="000000"/>
                </a:solidFill>
                <a:latin typeface="Century Schoolbook" panose="02040604050505020304" pitchFamily="18" charset="0"/>
              </a:rPr>
              <a:t>Powers and Duties of the </a:t>
            </a:r>
            <a:r>
              <a:rPr lang="en-US" sz="2800" dirty="0">
                <a:solidFill>
                  <a:srgbClr val="7030A0"/>
                </a:solidFill>
                <a:latin typeface="Century Schoolbook" panose="02040604050505020304" pitchFamily="18" charset="0"/>
              </a:rPr>
              <a:t>Connecticut</a:t>
            </a:r>
            <a:r>
              <a:rPr lang="en-US" sz="2800" dirty="0">
                <a:solidFill>
                  <a:srgbClr val="000000"/>
                </a:solidFill>
                <a:latin typeface="Century Schoolbook" panose="02040604050505020304" pitchFamily="18" charset="0"/>
              </a:rPr>
              <a:t> Education Association </a:t>
            </a:r>
            <a:r>
              <a:rPr lang="en-US" sz="2800" dirty="0">
                <a:solidFill>
                  <a:srgbClr val="0070C0"/>
                </a:solidFill>
                <a:latin typeface="Century Schoolbook" panose="02040604050505020304" pitchFamily="18" charset="0"/>
              </a:rPr>
              <a:t>TREASURER</a:t>
            </a:r>
          </a:p>
        </p:txBody>
      </p:sp>
      <p:sp>
        <p:nvSpPr>
          <p:cNvPr id="5" name="Rectangle 4"/>
          <p:cNvSpPr/>
          <p:nvPr/>
        </p:nvSpPr>
        <p:spPr>
          <a:xfrm>
            <a:off x="432000" y="1654044"/>
            <a:ext cx="3884819" cy="369332"/>
          </a:xfrm>
          <a:prstGeom prst="rect">
            <a:avLst/>
          </a:prstGeom>
        </p:spPr>
        <p:txBody>
          <a:bodyPr wrap="square">
            <a:spAutoFit/>
          </a:bodyPr>
          <a:lstStyle/>
          <a:p>
            <a:r>
              <a:rPr lang="en-US" i="1" dirty="0"/>
              <a:t>The Treasurer shall:</a:t>
            </a:r>
          </a:p>
        </p:txBody>
      </p:sp>
      <p:pic>
        <p:nvPicPr>
          <p:cNvPr id="9" name="Picture Placeholder 17" descr="decorative element">
            <a:extLst>
              <a:ext uri="{FF2B5EF4-FFF2-40B4-BE49-F238E27FC236}">
                <a16:creationId xmlns:a16="http://schemas.microsoft.com/office/drawing/2014/main" id="{2411CA0B-8E20-7C48-9074-8D57423981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9558670" y="0"/>
            <a:ext cx="2633330" cy="5837274"/>
          </a:xfrm>
          <a:prstGeom prst="rect">
            <a:avLst/>
          </a:prstGeom>
        </p:spPr>
      </p:pic>
    </p:spTree>
    <p:extLst>
      <p:ext uri="{BB962C8B-B14F-4D97-AF65-F5344CB8AC3E}">
        <p14:creationId xmlns:p14="http://schemas.microsoft.com/office/powerpoint/2010/main" val="2030511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1000"/>
                                        <p:tgtEl>
                                          <p:spTgt spid="4">
                                            <p:txEl>
                                              <p:pRg st="1" end="1"/>
                                            </p:txEl>
                                          </p:spTgt>
                                        </p:tgtEl>
                                      </p:cBhvr>
                                    </p:animEffect>
                                    <p:anim calcmode="lin" valueType="num">
                                      <p:cBhvr>
                                        <p:cTn id="1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 calcmode="lin" valueType="num">
                                      <p:cBhvr additive="base">
                                        <p:cTn id="1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 calcmode="lin" valueType="num">
                                      <p:cBhvr additive="base">
                                        <p:cTn id="20"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 calcmode="lin" valueType="num">
                                      <p:cBhvr additive="base">
                                        <p:cTn id="24"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 calcmode="lin" valueType="num">
                                      <p:cBhvr additive="base">
                                        <p:cTn id="2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09D77CA-5613-448F-9689-5FED30129A36}"/>
              </a:ext>
            </a:extLst>
          </p:cNvPr>
          <p:cNvSpPr>
            <a:spLocks noGrp="1"/>
          </p:cNvSpPr>
          <p:nvPr>
            <p:ph type="ctrTitle"/>
          </p:nvPr>
        </p:nvSpPr>
        <p:spPr>
          <a:xfrm>
            <a:off x="864000" y="1116000"/>
            <a:ext cx="5400000" cy="5256000"/>
          </a:xfrm>
        </p:spPr>
        <p:txBody>
          <a:bodyPr/>
          <a:lstStyle/>
          <a:p>
            <a:r>
              <a:rPr lang="en-US" dirty="0"/>
              <a:t>Conflict of Interest</a:t>
            </a:r>
          </a:p>
        </p:txBody>
      </p:sp>
      <p:sp>
        <p:nvSpPr>
          <p:cNvPr id="5" name="Subtitle 4">
            <a:extLst>
              <a:ext uri="{FF2B5EF4-FFF2-40B4-BE49-F238E27FC236}">
                <a16:creationId xmlns:a16="http://schemas.microsoft.com/office/drawing/2014/main" id="{B4C81634-C384-4B8E-8072-4602ED8DDEAF}"/>
              </a:ext>
            </a:extLst>
          </p:cNvPr>
          <p:cNvSpPr>
            <a:spLocks noGrp="1"/>
          </p:cNvSpPr>
          <p:nvPr>
            <p:ph type="subTitle" idx="1"/>
          </p:nvPr>
        </p:nvSpPr>
        <p:spPr>
          <a:xfrm>
            <a:off x="1096744" y="5715000"/>
            <a:ext cx="4999256" cy="904524"/>
          </a:xfrm>
        </p:spPr>
        <p:txBody>
          <a:bodyPr>
            <a:normAutofit/>
          </a:bodyPr>
          <a:lstStyle/>
          <a:p>
            <a:r>
              <a:rPr lang="en-US" dirty="0"/>
              <a:t>Angela Philpot | Arizona Education Association Treasurer </a:t>
            </a:r>
          </a:p>
          <a:p>
            <a:r>
              <a:rPr lang="en-US" dirty="0"/>
              <a:t>Rodney Rowe| Education Minnesota Secretary-Treasurer</a:t>
            </a:r>
          </a:p>
        </p:txBody>
      </p:sp>
      <p:pic>
        <p:nvPicPr>
          <p:cNvPr id="69" name="Picture Placeholder 68">
            <a:extLst>
              <a:ext uri="{FF2B5EF4-FFF2-40B4-BE49-F238E27FC236}">
                <a16:creationId xmlns:a16="http://schemas.microsoft.com/office/drawing/2014/main" id="{DC5F12CA-7566-4270-9522-174AF69A4AC0}"/>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73004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38A25AE-7B44-4EC1-BC0C-CF0FFF036705}"/>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 y="0"/>
            <a:ext cx="12191980" cy="6858000"/>
          </a:xfrm>
          <a:prstGeom prst="rect">
            <a:avLst/>
          </a:prstGeom>
        </p:spPr>
      </p:pic>
      <p:sp>
        <p:nvSpPr>
          <p:cNvPr id="2" name="Title 1">
            <a:extLst>
              <a:ext uri="{FF2B5EF4-FFF2-40B4-BE49-F238E27FC236}">
                <a16:creationId xmlns:a16="http://schemas.microsoft.com/office/drawing/2014/main" id="{E9347C47-EF1D-4B02-906B-219155AD8D0F}"/>
              </a:ext>
            </a:extLst>
          </p:cNvPr>
          <p:cNvSpPr>
            <a:spLocks noGrp="1"/>
          </p:cNvSpPr>
          <p:nvPr>
            <p:ph type="ctrTitle"/>
          </p:nvPr>
        </p:nvSpPr>
        <p:spPr>
          <a:xfrm>
            <a:off x="6442898" y="4333009"/>
            <a:ext cx="5268177" cy="1664649"/>
          </a:xfr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pPr algn="l"/>
            <a:r>
              <a:rPr lang="en-US" sz="3600" dirty="0">
                <a:solidFill>
                  <a:srgbClr val="FFFFFF"/>
                </a:solidFill>
                <a:latin typeface="Century Schoolbook" panose="02040604050505020304" pitchFamily="18" charset="0"/>
              </a:rPr>
              <a:t>CONFLICT OF INTEREST POLICY  (DUTY OF LOYALTY)</a:t>
            </a:r>
          </a:p>
        </p:txBody>
      </p:sp>
      <p:sp>
        <p:nvSpPr>
          <p:cNvPr id="4" name="Subtitle 3"/>
          <p:cNvSpPr>
            <a:spLocks noGrp="1"/>
          </p:cNvSpPr>
          <p:nvPr>
            <p:ph type="subTitle" idx="1"/>
          </p:nvPr>
        </p:nvSpPr>
        <p:spPr>
          <a:xfrm>
            <a:off x="337931" y="648214"/>
            <a:ext cx="5960079" cy="5870652"/>
          </a:xfrm>
          <a:prstGeom prst="snip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70000" lnSpcReduction="20000"/>
          </a:bodyPr>
          <a:lstStyle/>
          <a:p>
            <a:pPr lvl="0" algn="l" defTabSz="1218987">
              <a:lnSpc>
                <a:spcPct val="95000"/>
              </a:lnSpc>
              <a:spcBef>
                <a:spcPts val="1866"/>
              </a:spcBef>
              <a:buSzPct val="100000"/>
            </a:pPr>
            <a:r>
              <a:rPr lang="en-US" sz="2600" i="0" dirty="0">
                <a:solidFill>
                  <a:schemeClr val="bg1"/>
                </a:solidFill>
                <a:latin typeface="Century Schoolbook" panose="02040604050505020304" pitchFamily="18" charset="0"/>
              </a:rPr>
              <a:t>Governance and staff should not have a:</a:t>
            </a:r>
          </a:p>
          <a:p>
            <a:pPr marL="304747" lvl="0" indent="-304747" algn="l" defTabSz="1218987">
              <a:lnSpc>
                <a:spcPct val="95000"/>
              </a:lnSpc>
              <a:spcBef>
                <a:spcPts val="1866"/>
              </a:spcBef>
              <a:buSzPct val="100000"/>
              <a:buFont typeface="Arial" pitchFamily="34" charset="0"/>
              <a:buChar char="•"/>
            </a:pPr>
            <a:r>
              <a:rPr lang="en-US" sz="2600" i="0" dirty="0">
                <a:solidFill>
                  <a:schemeClr val="bg1"/>
                </a:solidFill>
                <a:latin typeface="Century Schoolbook" panose="02040604050505020304" pitchFamily="18" charset="0"/>
              </a:rPr>
              <a:t>Direct or  indirect interest or relationship;</a:t>
            </a:r>
          </a:p>
          <a:p>
            <a:pPr marL="304747" lvl="0" indent="-304747" algn="l" defTabSz="1218987">
              <a:lnSpc>
                <a:spcPct val="95000"/>
              </a:lnSpc>
              <a:spcBef>
                <a:spcPts val="1866"/>
              </a:spcBef>
              <a:buSzPct val="100000"/>
              <a:buFont typeface="Arial" pitchFamily="34" charset="0"/>
              <a:buChar char="•"/>
            </a:pPr>
            <a:r>
              <a:rPr lang="en-US" sz="2600" i="0" dirty="0">
                <a:solidFill>
                  <a:schemeClr val="bg1"/>
                </a:solidFill>
                <a:latin typeface="Century Schoolbook" panose="02040604050505020304" pitchFamily="18" charset="0"/>
              </a:rPr>
              <a:t>Take any action or engage in any transaction;</a:t>
            </a:r>
          </a:p>
          <a:p>
            <a:pPr marL="304747" lvl="0" indent="-304747" algn="l" defTabSz="1218987">
              <a:lnSpc>
                <a:spcPct val="95000"/>
              </a:lnSpc>
              <a:spcBef>
                <a:spcPts val="1866"/>
              </a:spcBef>
              <a:buSzPct val="100000"/>
              <a:buFont typeface="Arial" pitchFamily="34" charset="0"/>
              <a:buChar char="•"/>
            </a:pPr>
            <a:r>
              <a:rPr lang="en-US" sz="2600" i="0" dirty="0">
                <a:solidFill>
                  <a:schemeClr val="bg1"/>
                </a:solidFill>
                <a:latin typeface="Century Schoolbook" panose="02040604050505020304" pitchFamily="18" charset="0"/>
              </a:rPr>
              <a:t>Incur any obligation which is in conflict with, or gives the appearance of a conflict with the association’s best interests;</a:t>
            </a:r>
          </a:p>
          <a:p>
            <a:pPr marL="304747" lvl="0" indent="-304747" algn="l" defTabSz="1218987">
              <a:lnSpc>
                <a:spcPct val="95000"/>
              </a:lnSpc>
              <a:spcBef>
                <a:spcPts val="1866"/>
              </a:spcBef>
              <a:buSzPct val="100000"/>
              <a:buFont typeface="Arial" pitchFamily="34" charset="0"/>
              <a:buChar char="•"/>
            </a:pPr>
            <a:r>
              <a:rPr lang="en-US" sz="2600" i="0" dirty="0">
                <a:solidFill>
                  <a:schemeClr val="bg1"/>
                </a:solidFill>
                <a:latin typeface="Century Schoolbook" panose="02040604050505020304" pitchFamily="18" charset="0"/>
              </a:rPr>
              <a:t>The board, officers, and staff must act in the best interest of the association, rather than in furtherance of personal interests or the interests of third parties;</a:t>
            </a:r>
          </a:p>
          <a:p>
            <a:pPr marL="304747" lvl="0" indent="-304747" algn="l" defTabSz="1218987">
              <a:lnSpc>
                <a:spcPct val="95000"/>
              </a:lnSpc>
              <a:spcBef>
                <a:spcPts val="1866"/>
              </a:spcBef>
              <a:buSzPct val="100000"/>
              <a:buFont typeface="Arial" pitchFamily="34" charset="0"/>
              <a:buChar char="•"/>
            </a:pPr>
            <a:r>
              <a:rPr lang="en-US" sz="2600" i="0" dirty="0">
                <a:solidFill>
                  <a:schemeClr val="bg1"/>
                </a:solidFill>
                <a:latin typeface="Century Schoolbook" panose="02040604050505020304" pitchFamily="18" charset="0"/>
              </a:rPr>
              <a:t>Adopt a conflict of interest policy and then annually review and acknowledge in writing. </a:t>
            </a:r>
          </a:p>
          <a:p>
            <a:pPr marL="304747" lvl="0" indent="-304747" algn="l" defTabSz="1218987">
              <a:lnSpc>
                <a:spcPct val="95000"/>
              </a:lnSpc>
              <a:spcBef>
                <a:spcPts val="1866"/>
              </a:spcBef>
              <a:buSzPct val="100000"/>
              <a:buFont typeface="Arial" pitchFamily="34" charset="0"/>
              <a:buChar char="•"/>
            </a:pPr>
            <a:endParaRPr lang="en-US" sz="1800" dirty="0">
              <a:solidFill>
                <a:schemeClr val="bg1"/>
              </a:solidFill>
              <a:latin typeface="Century Schoolbook" panose="02040604050505020304" pitchFamily="18" charset="0"/>
            </a:endParaRPr>
          </a:p>
          <a:p>
            <a:pPr algn="l"/>
            <a:endParaRPr lang="en-US" sz="1800" dirty="0">
              <a:solidFill>
                <a:schemeClr val="bg1"/>
              </a:solidFill>
              <a:latin typeface="Century Schoolbook" panose="02040604050505020304" pitchFamily="18" charset="0"/>
              <a:cs typeface="Times New Roman" pitchFamily="18" charset="0"/>
            </a:endParaRPr>
          </a:p>
          <a:p>
            <a:pPr algn="l"/>
            <a:endParaRPr lang="en-US" dirty="0">
              <a:solidFill>
                <a:schemeClr val="bg1"/>
              </a:solidFill>
            </a:endParaRPr>
          </a:p>
          <a:p>
            <a:pPr algn="l"/>
            <a:endParaRPr lang="en-US" dirty="0">
              <a:solidFill>
                <a:schemeClr val="bg1"/>
              </a:solidFill>
            </a:endParaRPr>
          </a:p>
          <a:p>
            <a:pPr algn="l"/>
            <a:endParaRPr lang="en-US" dirty="0">
              <a:solidFill>
                <a:schemeClr val="bg1"/>
              </a:solidFill>
            </a:endParaRPr>
          </a:p>
          <a:p>
            <a:endParaRPr lang="en-US" dirty="0"/>
          </a:p>
        </p:txBody>
      </p:sp>
      <p:sp>
        <p:nvSpPr>
          <p:cNvPr id="5" name="Snip Diagonal Corner Rectangle 4"/>
          <p:cNvSpPr/>
          <p:nvPr/>
        </p:nvSpPr>
        <p:spPr>
          <a:xfrm>
            <a:off x="6442898" y="648214"/>
            <a:ext cx="4978400" cy="1496276"/>
          </a:xfrm>
          <a:prstGeom prst="snip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dirty="0">
                <a:solidFill>
                  <a:schemeClr val="bg1"/>
                </a:solidFill>
                <a:latin typeface="Century Schoolbook" panose="02040604050505020304" pitchFamily="18" charset="0"/>
              </a:rPr>
              <a:t>The purpose of the Conflict of Interest Policy is to provide guidance to association officials and staff for complying with their fiduciary responsibilities.</a:t>
            </a:r>
          </a:p>
        </p:txBody>
      </p:sp>
      <p:sp>
        <p:nvSpPr>
          <p:cNvPr id="10" name="Snip Diagonal Corner Rectangle 9"/>
          <p:cNvSpPr/>
          <p:nvPr/>
        </p:nvSpPr>
        <p:spPr>
          <a:xfrm>
            <a:off x="6442898" y="2487015"/>
            <a:ext cx="4978400" cy="1503469"/>
          </a:xfrm>
          <a:prstGeom prst="snip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dirty="0">
                <a:solidFill>
                  <a:schemeClr val="bg1"/>
                </a:solidFill>
                <a:latin typeface="Century Schoolbook" panose="02040604050505020304" pitchFamily="18" charset="0"/>
                <a:cs typeface="Times New Roman" pitchFamily="18" charset="0"/>
              </a:rPr>
              <a:t>A Conflict of interest occurs when you are in a position to derive personal benefit from actions or decisions made in your leadership role.</a:t>
            </a:r>
          </a:p>
        </p:txBody>
      </p:sp>
    </p:spTree>
    <p:extLst>
      <p:ext uri="{BB962C8B-B14F-4D97-AF65-F5344CB8AC3E}">
        <p14:creationId xmlns:p14="http://schemas.microsoft.com/office/powerpoint/2010/main" val="7019754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bg/>
                                          </p:spTgt>
                                        </p:tgtEl>
                                        <p:attrNameLst>
                                          <p:attrName>style.visibility</p:attrName>
                                        </p:attrNameLst>
                                      </p:cBhvr>
                                      <p:to>
                                        <p:strVal val="visible"/>
                                      </p:to>
                                    </p:set>
                                    <p:animEffect transition="in" filter="wipe(down)">
                                      <p:cBhvr>
                                        <p:cTn id="19" dur="500"/>
                                        <p:tgtEl>
                                          <p:spTgt spid="4">
                                            <p:bg/>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down)">
                                      <p:cBhvr>
                                        <p:cTn id="22" dur="500"/>
                                        <p:tgtEl>
                                          <p:spTgt spid="4">
                                            <p:txEl>
                                              <p:pRg st="0" end="0"/>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down)">
                                      <p:cBhvr>
                                        <p:cTn id="25" dur="500"/>
                                        <p:tgtEl>
                                          <p:spTgt spid="4">
                                            <p:txEl>
                                              <p:pRg st="1" end="1"/>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down)">
                                      <p:cBhvr>
                                        <p:cTn id="28" dur="500"/>
                                        <p:tgtEl>
                                          <p:spTgt spid="4">
                                            <p:txEl>
                                              <p:pRg st="2" end="2"/>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wipe(down)">
                                      <p:cBhvr>
                                        <p:cTn id="31" dur="500"/>
                                        <p:tgtEl>
                                          <p:spTgt spid="4">
                                            <p:txEl>
                                              <p:pRg st="3" end="3"/>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wipe(down)">
                                      <p:cBhvr>
                                        <p:cTn id="34" dur="500"/>
                                        <p:tgtEl>
                                          <p:spTgt spid="4">
                                            <p:txEl>
                                              <p:pRg st="4" end="4"/>
                                            </p:tx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wipe(down)">
                                      <p:cBhvr>
                                        <p:cTn id="3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7E468295-904F-0743-AD06-67DA21353B9E}"/>
              </a:ext>
            </a:extLst>
          </p:cNvPr>
          <p:cNvPicPr>
            <a:picLocks noGrp="1" noChangeAspect="1"/>
          </p:cNvPicPr>
          <p:nvPr>
            <p:ph type="pic" sz="quarter" idx="14"/>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6096000" cy="6371350"/>
          </a:xfrm>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5550100" y="0"/>
            <a:ext cx="6641900" cy="1124345"/>
          </a:xfrm>
        </p:spPr>
        <p:txBody>
          <a:bodyPr/>
          <a:lstStyle/>
          <a:p>
            <a:r>
              <a:rPr lang="en-US" sz="4400" dirty="0">
                <a:latin typeface="Century Schoolbook" panose="02040604050505020304" pitchFamily="18" charset="0"/>
              </a:rPr>
              <a:t>DISBURSEMENTS</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a:xfrm>
            <a:off x="5550100" y="1124345"/>
            <a:ext cx="6641626" cy="590155"/>
          </a:xfrm>
        </p:spPr>
        <p:txBody>
          <a:bodyPr/>
          <a:lstStyle/>
          <a:p>
            <a:r>
              <a:rPr lang="en-US" sz="1600" dirty="0">
                <a:latin typeface="Century Schoolbook" panose="02040604050505020304" pitchFamily="18" charset="0"/>
              </a:rPr>
              <a:t>Do you review supporting documentation before signing checks?</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6192000" y="2047874"/>
            <a:ext cx="5885700" cy="4323475"/>
          </a:xfrm>
        </p:spPr>
        <p:txBody>
          <a:bodyPr/>
          <a:lstStyle/>
          <a:p>
            <a:pPr>
              <a:buFont typeface="Wingdings" panose="05000000000000000000" pitchFamily="2" charset="2"/>
              <a:buChar char="§"/>
            </a:pPr>
            <a:r>
              <a:rPr lang="en-US" dirty="0">
                <a:latin typeface="Century Schoolbook" panose="02040604050505020304" pitchFamily="18" charset="0"/>
              </a:rPr>
              <a:t>Are disbursements made for association purposes?</a:t>
            </a:r>
          </a:p>
          <a:p>
            <a:pPr>
              <a:buFont typeface="Wingdings" panose="05000000000000000000" pitchFamily="2" charset="2"/>
              <a:buChar char="§"/>
            </a:pPr>
            <a:r>
              <a:rPr lang="en-US" dirty="0">
                <a:latin typeface="Century Schoolbook" panose="02040604050505020304" pitchFamily="18" charset="0"/>
              </a:rPr>
              <a:t>Was the expenditure budgeted for?</a:t>
            </a:r>
          </a:p>
          <a:p>
            <a:pPr>
              <a:buFont typeface="Wingdings" panose="05000000000000000000" pitchFamily="2" charset="2"/>
              <a:buChar char="§"/>
            </a:pPr>
            <a:r>
              <a:rPr lang="en-US" dirty="0">
                <a:latin typeface="Century Schoolbook" panose="02040604050505020304" pitchFamily="18" charset="0"/>
              </a:rPr>
              <a:t>Was the expenditure approved by the board and supported by minutes?</a:t>
            </a:r>
          </a:p>
          <a:p>
            <a:pPr>
              <a:buFont typeface="Wingdings" panose="05000000000000000000" pitchFamily="2" charset="2"/>
              <a:buChar char="§"/>
            </a:pPr>
            <a:r>
              <a:rPr lang="en-US" dirty="0">
                <a:latin typeface="Century Schoolbook" panose="02040604050505020304" pitchFamily="18" charset="0"/>
              </a:rPr>
              <a:t>Are vouchers properly approved?</a:t>
            </a:r>
          </a:p>
          <a:p>
            <a:pPr>
              <a:buFont typeface="Wingdings" panose="05000000000000000000" pitchFamily="2" charset="2"/>
              <a:buChar char="§"/>
            </a:pPr>
            <a:r>
              <a:rPr lang="en-US" dirty="0">
                <a:latin typeface="Century Schoolbook" panose="02040604050505020304" pitchFamily="18" charset="0"/>
              </a:rPr>
              <a:t>Are officers and the executive director  prohibited from approving their own vouchers?</a:t>
            </a:r>
          </a:p>
          <a:p>
            <a:pPr>
              <a:buFont typeface="Wingdings" panose="05000000000000000000" pitchFamily="2" charset="2"/>
              <a:buChar char="§"/>
            </a:pPr>
            <a:r>
              <a:rPr lang="en-US" dirty="0">
                <a:latin typeface="Century Schoolbook" panose="02040604050505020304" pitchFamily="18" charset="0"/>
              </a:rPr>
              <a:t>The business manager is not a substitute for reviewing and approving vouchers that should be reviewed and approved by the executive director or an officer.</a:t>
            </a:r>
          </a:p>
          <a:p>
            <a:pPr>
              <a:buFont typeface="Wingdings" panose="05000000000000000000" pitchFamily="2" charset="2"/>
              <a:buChar char="§"/>
            </a:pPr>
            <a:r>
              <a:rPr lang="en-US" dirty="0">
                <a:latin typeface="Century Schoolbook" panose="02040604050505020304" pitchFamily="18" charset="0"/>
              </a:rPr>
              <a:t>Does the association require two signatures for disbursements above a certain amount?</a:t>
            </a:r>
          </a:p>
          <a:p>
            <a:endParaRPr lang="en-US" sz="1200" dirty="0">
              <a:latin typeface="Century Gothic" panose="020B0502020202020204" pitchFamily="34" charset="0"/>
            </a:endParaRP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solidFill>
            <a:schemeClr val="tx1">
              <a:lumMod val="95000"/>
              <a:lumOff val="5000"/>
            </a:schemeClr>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FFFFFF"/>
              </a:solidFill>
              <a:effectLst/>
              <a:uLnTx/>
              <a:uFillTx/>
              <a:latin typeface="Corbel"/>
              <a:ea typeface="+mn-ea"/>
              <a:cs typeface="+mn-cs"/>
            </a:endParaRPr>
          </a:p>
        </p:txBody>
      </p:sp>
      <p:sp>
        <p:nvSpPr>
          <p:cNvPr id="5" name="Rectangle 4"/>
          <p:cNvSpPr/>
          <p:nvPr/>
        </p:nvSpPr>
        <p:spPr>
          <a:xfrm>
            <a:off x="9775824" y="6371350"/>
            <a:ext cx="1984175" cy="432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26494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3">
                                            <p:bg/>
                                          </p:spTgt>
                                        </p:tgtEl>
                                        <p:attrNameLst>
                                          <p:attrName>style.visibility</p:attrName>
                                        </p:attrNameLst>
                                      </p:cBhvr>
                                      <p:to>
                                        <p:strVal val="visible"/>
                                      </p:to>
                                    </p:set>
                                    <p:animEffect transition="in" filter="fade">
                                      <p:cBhvr>
                                        <p:cTn id="28" dur="1000"/>
                                        <p:tgtEl>
                                          <p:spTgt spid="3">
                                            <p:bg/>
                                          </p:spTgt>
                                        </p:tgtEl>
                                      </p:cBhvr>
                                    </p:animEffect>
                                    <p:anim calcmode="lin" valueType="num">
                                      <p:cBhvr>
                                        <p:cTn id="29" dur="1000" fill="hold"/>
                                        <p:tgtEl>
                                          <p:spTgt spid="3">
                                            <p:bg/>
                                          </p:spTgt>
                                        </p:tgtEl>
                                        <p:attrNameLst>
                                          <p:attrName>ppt_x</p:attrName>
                                        </p:attrNameLst>
                                      </p:cBhvr>
                                      <p:tavLst>
                                        <p:tav tm="0">
                                          <p:val>
                                            <p:strVal val="#ppt_x"/>
                                          </p:val>
                                        </p:tav>
                                        <p:tav tm="100000">
                                          <p:val>
                                            <p:strVal val="#ppt_x"/>
                                          </p:val>
                                        </p:tav>
                                      </p:tavLst>
                                    </p:anim>
                                    <p:anim calcmode="lin" valueType="num">
                                      <p:cBhvr>
                                        <p:cTn id="30" dur="1000" fill="hold"/>
                                        <p:tgtEl>
                                          <p:spTgt spid="3">
                                            <p:bg/>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fade">
                                      <p:cBhvr>
                                        <p:cTn id="33" dur="1000"/>
                                        <p:tgtEl>
                                          <p:spTgt spid="3">
                                            <p:txEl>
                                              <p:pRg st="0" end="0"/>
                                            </p:txEl>
                                          </p:spTgt>
                                        </p:tgtEl>
                                      </p:cBhvr>
                                    </p:animEffect>
                                    <p:anim calcmode="lin" valueType="num">
                                      <p:cBhvr>
                                        <p:cTn id="3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a:xfrm>
            <a:off x="729173" y="1809750"/>
            <a:ext cx="5273918" cy="1204675"/>
          </a:xfrm>
        </p:spPr>
        <p:txBody>
          <a:bodyPr/>
          <a:lstStyle/>
          <a:p>
            <a:r>
              <a:rPr lang="en-US" sz="3600" dirty="0">
                <a:solidFill>
                  <a:schemeClr val="tx1"/>
                </a:solidFill>
                <a:latin typeface="Century Schoolbook" panose="02040604050505020304" pitchFamily="18" charset="0"/>
              </a:rPr>
              <a:t>EXPENSE REIMBURSEMENTS </a:t>
            </a:r>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sz="half" idx="2"/>
          </p:nvPr>
        </p:nvSpPr>
        <p:spPr>
          <a:xfrm>
            <a:off x="729173" y="3228975"/>
            <a:ext cx="5019676" cy="2142451"/>
          </a:xfrm>
        </p:spPr>
        <p:txBody>
          <a:bodyPr>
            <a:normAutofit/>
          </a:bodyPr>
          <a:lstStyle/>
          <a:p>
            <a:pPr marL="285750" indent="-285750">
              <a:buFont typeface="Wingdings" panose="05000000000000000000" pitchFamily="2" charset="2"/>
              <a:buChar char="§"/>
            </a:pPr>
            <a:r>
              <a:rPr lang="en-US" sz="1800" b="0" dirty="0">
                <a:solidFill>
                  <a:schemeClr val="tx1"/>
                </a:solidFill>
                <a:latin typeface="Century Schoolbook" panose="02040604050505020304" pitchFamily="18" charset="0"/>
              </a:rPr>
              <a:t>Develop clear policies regarding travel, expense reimbursement and proper credit card usage.</a:t>
            </a:r>
          </a:p>
          <a:p>
            <a:pPr marL="285750" indent="-285750">
              <a:buFont typeface="Wingdings" panose="05000000000000000000" pitchFamily="2" charset="2"/>
              <a:buChar char="§"/>
            </a:pPr>
            <a:r>
              <a:rPr lang="en-US" sz="1800" b="0" dirty="0">
                <a:solidFill>
                  <a:schemeClr val="tx1"/>
                </a:solidFill>
                <a:latin typeface="Century Schoolbook" panose="02040604050505020304" pitchFamily="18" charset="0"/>
              </a:rPr>
              <a:t>Communicate the policies to the board of directors, staff and volunteers.</a:t>
            </a:r>
          </a:p>
          <a:p>
            <a:pPr marL="285750" indent="-285750">
              <a:buFont typeface="Wingdings" panose="05000000000000000000" pitchFamily="2" charset="2"/>
              <a:buChar char="§"/>
            </a:pPr>
            <a:r>
              <a:rPr lang="en-US" sz="1800" b="0" dirty="0">
                <a:solidFill>
                  <a:schemeClr val="tx1"/>
                </a:solidFill>
                <a:latin typeface="Century Schoolbook" panose="02040604050505020304" pitchFamily="18" charset="0"/>
              </a:rPr>
              <a:t>Hold the board of directors, staff and volunteers accountable to the policies.</a:t>
            </a:r>
          </a:p>
          <a:p>
            <a:pPr marL="285750" indent="-285750">
              <a:buFont typeface="Arial" panose="020B0604020202020204" pitchFamily="34" charset="0"/>
              <a:buChar char="•"/>
            </a:pPr>
            <a:endParaRPr lang="en-US" sz="1800" b="0" dirty="0">
              <a:latin typeface="Century Schoolbook" panose="02040604050505020304" pitchFamily="18" charset="0"/>
            </a:endParaRP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pic>
        <p:nvPicPr>
          <p:cNvPr id="13" name="Picture Placeholder 12">
            <a:extLst>
              <a:ext uri="{FF2B5EF4-FFF2-40B4-BE49-F238E27FC236}">
                <a16:creationId xmlns:a16="http://schemas.microsoft.com/office/drawing/2014/main" id="{594ACC6B-B2AA-4E37-97D4-0F8CC4C84626}"/>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5888791" y="0"/>
            <a:ext cx="5231567"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014809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09BF8C8C-B999-7949-855D-142BC52BD6FE}"/>
              </a:ext>
            </a:extLst>
          </p:cNvPr>
          <p:cNvPicPr>
            <a:picLocks noGrp="1" noChangeAspect="1"/>
          </p:cNvPicPr>
          <p:nvPr>
            <p:ph type="pic" sz="quarter" idx="14"/>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4070220"/>
          </a:xfrm>
        </p:spPr>
      </p:pic>
      <p:sp>
        <p:nvSpPr>
          <p:cNvPr id="7" name="Title 6">
            <a:extLst>
              <a:ext uri="{FF2B5EF4-FFF2-40B4-BE49-F238E27FC236}">
                <a16:creationId xmlns:a16="http://schemas.microsoft.com/office/drawing/2014/main" id="{D67182A4-D17D-4F6A-B389-045E096E89AD}"/>
              </a:ext>
            </a:extLst>
          </p:cNvPr>
          <p:cNvSpPr>
            <a:spLocks noGrp="1"/>
          </p:cNvSpPr>
          <p:nvPr>
            <p:ph type="title"/>
          </p:nvPr>
        </p:nvSpPr>
        <p:spPr>
          <a:xfrm>
            <a:off x="1124223" y="380035"/>
            <a:ext cx="10515600" cy="1325563"/>
          </a:xfrm>
        </p:spPr>
        <p:txBody>
          <a:bodyPr/>
          <a:lstStyle/>
          <a:p>
            <a:pPr algn="ctr"/>
            <a:r>
              <a:rPr lang="en-US" dirty="0">
                <a:solidFill>
                  <a:schemeClr val="bg1"/>
                </a:solidFill>
                <a:latin typeface="Century Schoolbook" panose="02040604050505020304" pitchFamily="18" charset="0"/>
              </a:rPr>
              <a:t>EXPENSE REIMBURSEMENTS </a:t>
            </a:r>
          </a:p>
        </p:txBody>
      </p:sp>
      <p:sp>
        <p:nvSpPr>
          <p:cNvPr id="68" name="Rectangle 67" descr="White box">
            <a:extLst>
              <a:ext uri="{FF2B5EF4-FFF2-40B4-BE49-F238E27FC236}">
                <a16:creationId xmlns:a16="http://schemas.microsoft.com/office/drawing/2014/main" id="{25DEB875-B217-FA4B-891B-6996E72D1E67}"/>
              </a:ext>
            </a:extLst>
          </p:cNvPr>
          <p:cNvSpPr/>
          <p:nvPr/>
        </p:nvSpPr>
        <p:spPr>
          <a:xfrm>
            <a:off x="476250" y="2248859"/>
            <a:ext cx="3477137" cy="4443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ill Sans Nova Light"/>
              <a:ea typeface="+mn-ea"/>
              <a:cs typeface="+mn-cs"/>
            </a:endParaRPr>
          </a:p>
        </p:txBody>
      </p:sp>
      <p:sp>
        <p:nvSpPr>
          <p:cNvPr id="69" name="Rectangle 68" descr="white box">
            <a:extLst>
              <a:ext uri="{FF2B5EF4-FFF2-40B4-BE49-F238E27FC236}">
                <a16:creationId xmlns:a16="http://schemas.microsoft.com/office/drawing/2014/main" id="{AFC511E3-2C5E-2C41-839C-CC2E16162740}"/>
              </a:ext>
            </a:extLst>
          </p:cNvPr>
          <p:cNvSpPr/>
          <p:nvPr/>
        </p:nvSpPr>
        <p:spPr>
          <a:xfrm>
            <a:off x="4184775" y="2248859"/>
            <a:ext cx="3913520" cy="430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ill Sans Nova Light"/>
              <a:ea typeface="+mn-ea"/>
              <a:cs typeface="+mn-cs"/>
            </a:endParaRPr>
          </a:p>
        </p:txBody>
      </p:sp>
      <p:sp>
        <p:nvSpPr>
          <p:cNvPr id="15" name="Text Placeholder 14">
            <a:extLst>
              <a:ext uri="{FF2B5EF4-FFF2-40B4-BE49-F238E27FC236}">
                <a16:creationId xmlns:a16="http://schemas.microsoft.com/office/drawing/2014/main" id="{FF676A8E-576B-6D42-BD7D-6EE95E3DE890}"/>
              </a:ext>
            </a:extLst>
          </p:cNvPr>
          <p:cNvSpPr>
            <a:spLocks noGrp="1"/>
          </p:cNvSpPr>
          <p:nvPr>
            <p:ph type="body" idx="1"/>
          </p:nvPr>
        </p:nvSpPr>
        <p:spPr>
          <a:xfrm>
            <a:off x="803455" y="2518448"/>
            <a:ext cx="2910032" cy="645001"/>
          </a:xfrm>
        </p:spPr>
        <p:txBody>
          <a:bodyPr>
            <a:noAutofit/>
          </a:bodyPr>
          <a:lstStyle/>
          <a:p>
            <a:r>
              <a:rPr lang="en-US" sz="2000" dirty="0">
                <a:latin typeface="Century Schoolbook" panose="02040604050505020304" pitchFamily="18" charset="0"/>
              </a:rPr>
              <a:t>The Three </a:t>
            </a:r>
            <a:r>
              <a:rPr lang="en-US" sz="2000" dirty="0">
                <a:solidFill>
                  <a:schemeClr val="tx1">
                    <a:lumMod val="50000"/>
                  </a:schemeClr>
                </a:solidFill>
                <a:latin typeface="Century Schoolbook" panose="02040604050505020304" pitchFamily="18" charset="0"/>
              </a:rPr>
              <a:t>“No’s” </a:t>
            </a:r>
            <a:r>
              <a:rPr lang="en-US" sz="2000" dirty="0">
                <a:latin typeface="Century Schoolbook" panose="02040604050505020304" pitchFamily="18" charset="0"/>
              </a:rPr>
              <a:t>of Expense Reimbursements:</a:t>
            </a:r>
          </a:p>
        </p:txBody>
      </p:sp>
      <p:sp>
        <p:nvSpPr>
          <p:cNvPr id="17" name="Content Placeholder 16">
            <a:extLst>
              <a:ext uri="{FF2B5EF4-FFF2-40B4-BE49-F238E27FC236}">
                <a16:creationId xmlns:a16="http://schemas.microsoft.com/office/drawing/2014/main" id="{ECAD5706-E9F8-6746-8560-1CC21AA84A8A}"/>
              </a:ext>
            </a:extLst>
          </p:cNvPr>
          <p:cNvSpPr>
            <a:spLocks noGrp="1"/>
          </p:cNvSpPr>
          <p:nvPr>
            <p:ph sz="half" idx="2"/>
          </p:nvPr>
        </p:nvSpPr>
        <p:spPr>
          <a:xfrm>
            <a:off x="781240" y="3477485"/>
            <a:ext cx="2914708" cy="2724150"/>
          </a:xfrm>
        </p:spPr>
        <p:txBody>
          <a:bodyPr>
            <a:normAutofit/>
          </a:bodyPr>
          <a:lstStyle/>
          <a:p>
            <a:pPr lvl="0">
              <a:buFont typeface="Wingdings" panose="05000000000000000000" pitchFamily="2" charset="2"/>
              <a:buChar char="§"/>
            </a:pPr>
            <a:r>
              <a:rPr lang="pt-BR" sz="1800" dirty="0">
                <a:latin typeface="Century Schoolbook" panose="02040604050505020304" pitchFamily="18" charset="0"/>
              </a:rPr>
              <a:t>No receipt</a:t>
            </a:r>
          </a:p>
          <a:p>
            <a:pPr lvl="0">
              <a:buFont typeface="Wingdings" panose="05000000000000000000" pitchFamily="2" charset="2"/>
              <a:buChar char="§"/>
            </a:pPr>
            <a:r>
              <a:rPr lang="pt-BR" sz="1800" dirty="0">
                <a:latin typeface="Century Schoolbook" panose="02040604050505020304" pitchFamily="18" charset="0"/>
              </a:rPr>
              <a:t>No reimbursement</a:t>
            </a:r>
          </a:p>
          <a:p>
            <a:pPr lvl="0">
              <a:buFont typeface="Wingdings" panose="05000000000000000000" pitchFamily="2" charset="2"/>
              <a:buChar char="§"/>
            </a:pPr>
            <a:r>
              <a:rPr lang="pt-BR" sz="1800" dirty="0">
                <a:latin typeface="Century Schoolbook" panose="02040604050505020304" pitchFamily="18" charset="0"/>
              </a:rPr>
              <a:t>No exception</a:t>
            </a:r>
          </a:p>
        </p:txBody>
      </p:sp>
      <p:sp>
        <p:nvSpPr>
          <p:cNvPr id="10" name="Text Placeholder 9">
            <a:extLst>
              <a:ext uri="{FF2B5EF4-FFF2-40B4-BE49-F238E27FC236}">
                <a16:creationId xmlns:a16="http://schemas.microsoft.com/office/drawing/2014/main" id="{31D4FCDA-D49E-6548-BE42-519A15A8AFF9}"/>
              </a:ext>
            </a:extLst>
          </p:cNvPr>
          <p:cNvSpPr>
            <a:spLocks noGrp="1"/>
          </p:cNvSpPr>
          <p:nvPr>
            <p:ph type="body" sz="quarter" idx="3"/>
          </p:nvPr>
        </p:nvSpPr>
        <p:spPr>
          <a:xfrm>
            <a:off x="4413769" y="2371843"/>
            <a:ext cx="3317112" cy="645001"/>
          </a:xfrm>
        </p:spPr>
        <p:txBody>
          <a:bodyPr>
            <a:normAutofit/>
          </a:bodyPr>
          <a:lstStyle/>
          <a:p>
            <a:r>
              <a:rPr lang="en-US" sz="2000" dirty="0">
                <a:latin typeface="Century Schoolbook" panose="02040604050505020304" pitchFamily="18" charset="0"/>
              </a:rPr>
              <a:t>Five “W’s” of Expense Reimbursements:</a:t>
            </a:r>
          </a:p>
        </p:txBody>
      </p:sp>
      <p:sp>
        <p:nvSpPr>
          <p:cNvPr id="13" name="Content Placeholder 12">
            <a:extLst>
              <a:ext uri="{FF2B5EF4-FFF2-40B4-BE49-F238E27FC236}">
                <a16:creationId xmlns:a16="http://schemas.microsoft.com/office/drawing/2014/main" id="{B8E676E3-FB1C-634E-A9D8-18085C984F54}"/>
              </a:ext>
            </a:extLst>
          </p:cNvPr>
          <p:cNvSpPr>
            <a:spLocks noGrp="1"/>
          </p:cNvSpPr>
          <p:nvPr>
            <p:ph sz="quarter" idx="4"/>
          </p:nvPr>
        </p:nvSpPr>
        <p:spPr>
          <a:xfrm>
            <a:off x="4349598" y="3357085"/>
            <a:ext cx="3378890" cy="3141027"/>
          </a:xfrm>
        </p:spPr>
        <p:txBody>
          <a:bodyPr>
            <a:noAutofit/>
          </a:bodyPr>
          <a:lstStyle/>
          <a:p>
            <a:pPr lvl="0">
              <a:buFont typeface="Wingdings" panose="05000000000000000000" pitchFamily="2" charset="2"/>
              <a:buChar char="§"/>
            </a:pPr>
            <a:r>
              <a:rPr lang="en-US" sz="1700" dirty="0">
                <a:latin typeface="Century Schoolbook" panose="02040604050505020304" pitchFamily="18" charset="0"/>
              </a:rPr>
              <a:t>Who was in attendance?</a:t>
            </a:r>
          </a:p>
          <a:p>
            <a:pPr lvl="0">
              <a:buFont typeface="Wingdings" panose="05000000000000000000" pitchFamily="2" charset="2"/>
              <a:buChar char="§"/>
            </a:pPr>
            <a:r>
              <a:rPr lang="en-US" sz="1700" dirty="0">
                <a:latin typeface="Century Schoolbook" panose="02040604050505020304" pitchFamily="18" charset="0"/>
              </a:rPr>
              <a:t>What was purchased and was it for union business (detailed receipt)?</a:t>
            </a:r>
          </a:p>
          <a:p>
            <a:pPr lvl="0">
              <a:buFont typeface="Wingdings" panose="05000000000000000000" pitchFamily="2" charset="2"/>
              <a:buChar char="§"/>
            </a:pPr>
            <a:r>
              <a:rPr lang="en-US" sz="1700" dirty="0">
                <a:latin typeface="Century Schoolbook" panose="02040604050505020304" pitchFamily="18" charset="0"/>
              </a:rPr>
              <a:t>When was the purchase made?</a:t>
            </a:r>
          </a:p>
          <a:p>
            <a:pPr lvl="0">
              <a:buFont typeface="Wingdings" panose="05000000000000000000" pitchFamily="2" charset="2"/>
              <a:buChar char="§"/>
            </a:pPr>
            <a:r>
              <a:rPr lang="en-US" sz="1700" dirty="0">
                <a:latin typeface="Century Schoolbook" panose="02040604050505020304" pitchFamily="18" charset="0"/>
              </a:rPr>
              <a:t>Where was the purchase?</a:t>
            </a:r>
          </a:p>
          <a:p>
            <a:pPr lvl="0">
              <a:buFont typeface="Wingdings" panose="05000000000000000000" pitchFamily="2" charset="2"/>
              <a:buChar char="§"/>
            </a:pPr>
            <a:r>
              <a:rPr lang="en-US" sz="1700" dirty="0">
                <a:latin typeface="Century Schoolbook" panose="02040604050505020304" pitchFamily="18" charset="0"/>
              </a:rPr>
              <a:t>Why was it purchased?</a:t>
            </a:r>
          </a:p>
          <a:p>
            <a:pPr lvl="0">
              <a:buFont typeface="Wingdings" panose="05000000000000000000" pitchFamily="2" charset="2"/>
              <a:buChar char="§"/>
            </a:pPr>
            <a:endParaRPr lang="en-US" sz="1700" dirty="0">
              <a:latin typeface="Century Schoolbook" panose="02040604050505020304" pitchFamily="18" charset="0"/>
            </a:endParaRPr>
          </a:p>
        </p:txBody>
      </p:sp>
      <p:sp>
        <p:nvSpPr>
          <p:cNvPr id="2" name="Rectangle 1"/>
          <p:cNvSpPr/>
          <p:nvPr/>
        </p:nvSpPr>
        <p:spPr>
          <a:xfrm>
            <a:off x="127591" y="4070220"/>
            <a:ext cx="572800" cy="2559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Light"/>
              <a:ea typeface="+mn-ea"/>
              <a:cs typeface="+mn-cs"/>
            </a:endParaRPr>
          </a:p>
        </p:txBody>
      </p:sp>
      <p:sp>
        <p:nvSpPr>
          <p:cNvPr id="16" name="Rectangle 15" descr="White box">
            <a:extLst>
              <a:ext uri="{FF2B5EF4-FFF2-40B4-BE49-F238E27FC236}">
                <a16:creationId xmlns:a16="http://schemas.microsoft.com/office/drawing/2014/main" id="{25DEB875-B217-FA4B-891B-6996E72D1E67}"/>
              </a:ext>
            </a:extLst>
          </p:cNvPr>
          <p:cNvSpPr/>
          <p:nvPr/>
        </p:nvSpPr>
        <p:spPr>
          <a:xfrm>
            <a:off x="8338195" y="2248859"/>
            <a:ext cx="3676385" cy="4443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ill Sans Nova Light"/>
              <a:ea typeface="+mn-ea"/>
              <a:cs typeface="+mn-cs"/>
            </a:endParaRPr>
          </a:p>
        </p:txBody>
      </p:sp>
      <p:sp>
        <p:nvSpPr>
          <p:cNvPr id="21" name="Content Placeholder 12">
            <a:extLst>
              <a:ext uri="{FF2B5EF4-FFF2-40B4-BE49-F238E27FC236}">
                <a16:creationId xmlns:a16="http://schemas.microsoft.com/office/drawing/2014/main" id="{B8E676E3-FB1C-634E-A9D8-18085C984F54}"/>
              </a:ext>
            </a:extLst>
          </p:cNvPr>
          <p:cNvSpPr txBox="1">
            <a:spLocks/>
          </p:cNvSpPr>
          <p:nvPr/>
        </p:nvSpPr>
        <p:spPr>
          <a:xfrm>
            <a:off x="8577356" y="2390775"/>
            <a:ext cx="3378890" cy="41826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
            </a:pPr>
            <a:r>
              <a:rPr lang="en-US" sz="1700" dirty="0">
                <a:solidFill>
                  <a:srgbClr val="000000"/>
                </a:solidFill>
                <a:latin typeface="Century Schoolbook" panose="02040604050505020304" pitchFamily="18" charset="0"/>
              </a:rPr>
              <a:t>Is it approved in the budget?</a:t>
            </a:r>
          </a:p>
          <a:p>
            <a:pPr lvl="0">
              <a:buFont typeface="Wingdings" panose="05000000000000000000" pitchFamily="2" charset="2"/>
              <a:buChar char="§"/>
            </a:pPr>
            <a:r>
              <a:rPr lang="en-US" sz="1700" dirty="0">
                <a:solidFill>
                  <a:srgbClr val="000000"/>
                </a:solidFill>
                <a:latin typeface="Century Schoolbook" panose="02040604050505020304" pitchFamily="18" charset="0"/>
              </a:rPr>
              <a:t>Are there board minutes to support the purchase/expense?</a:t>
            </a:r>
          </a:p>
          <a:p>
            <a:pPr lvl="0">
              <a:buFont typeface="Wingdings" panose="05000000000000000000" pitchFamily="2" charset="2"/>
              <a:buChar char="§"/>
            </a:pPr>
            <a:r>
              <a:rPr lang="en-US" sz="1700" dirty="0">
                <a:solidFill>
                  <a:srgbClr val="000000"/>
                </a:solidFill>
                <a:latin typeface="Century Schoolbook" panose="02040604050505020304" pitchFamily="18" charset="0"/>
              </a:rPr>
              <a:t>What is the travel/expense reimbursement policy? </a:t>
            </a:r>
          </a:p>
          <a:p>
            <a:pPr lvl="0">
              <a:buFont typeface="Wingdings" panose="05000000000000000000" pitchFamily="2" charset="2"/>
              <a:buChar char="§"/>
            </a:pPr>
            <a:r>
              <a:rPr lang="en-US" sz="1700" dirty="0">
                <a:solidFill>
                  <a:srgbClr val="000000"/>
                </a:solidFill>
                <a:latin typeface="Century Schoolbook" panose="02040604050505020304" pitchFamily="18" charset="0"/>
              </a:rPr>
              <a:t>Officers</a:t>
            </a:r>
          </a:p>
          <a:p>
            <a:pPr lvl="0">
              <a:buFont typeface="Wingdings" panose="05000000000000000000" pitchFamily="2" charset="2"/>
              <a:buChar char="§"/>
            </a:pPr>
            <a:r>
              <a:rPr lang="en-US" sz="1700" dirty="0">
                <a:solidFill>
                  <a:srgbClr val="000000"/>
                </a:solidFill>
                <a:latin typeface="Century Schoolbook" panose="02040604050505020304" pitchFamily="18" charset="0"/>
              </a:rPr>
              <a:t>Board Members</a:t>
            </a:r>
          </a:p>
          <a:p>
            <a:pPr lvl="0">
              <a:buFont typeface="Wingdings" panose="05000000000000000000" pitchFamily="2" charset="2"/>
              <a:buChar char="§"/>
            </a:pPr>
            <a:r>
              <a:rPr lang="en-US" sz="1700" dirty="0">
                <a:solidFill>
                  <a:srgbClr val="000000"/>
                </a:solidFill>
                <a:latin typeface="Century Schoolbook" panose="02040604050505020304" pitchFamily="18" charset="0"/>
              </a:rPr>
              <a:t>Staff</a:t>
            </a:r>
          </a:p>
          <a:p>
            <a:pPr lvl="0">
              <a:buFont typeface="Wingdings" panose="05000000000000000000" pitchFamily="2" charset="2"/>
              <a:buChar char="§"/>
            </a:pPr>
            <a:r>
              <a:rPr lang="en-US" sz="1700" dirty="0">
                <a:solidFill>
                  <a:srgbClr val="000000"/>
                </a:solidFill>
                <a:latin typeface="Century Schoolbook" panose="02040604050505020304" pitchFamily="18" charset="0"/>
              </a:rPr>
              <a:t>Members</a:t>
            </a:r>
          </a:p>
          <a:p>
            <a:pPr lvl="0">
              <a:buFont typeface="Wingdings" panose="05000000000000000000" pitchFamily="2" charset="2"/>
              <a:buChar char="§"/>
            </a:pPr>
            <a:r>
              <a:rPr lang="en-US" sz="1700" dirty="0">
                <a:solidFill>
                  <a:srgbClr val="000000"/>
                </a:solidFill>
                <a:latin typeface="Century Schoolbook" panose="02040604050505020304" pitchFamily="18" charset="0"/>
              </a:rPr>
              <a:t>LMRDA Requirements</a:t>
            </a:r>
          </a:p>
        </p:txBody>
      </p:sp>
    </p:spTree>
    <p:extLst>
      <p:ext uri="{BB962C8B-B14F-4D97-AF65-F5344CB8AC3E}">
        <p14:creationId xmlns:p14="http://schemas.microsoft.com/office/powerpoint/2010/main" val="13448252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animEffect transition="in" filter="fade">
                                      <p:cBhvr>
                                        <p:cTn id="13" dur="500"/>
                                        <p:tgtEl>
                                          <p:spTgt spid="17">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xEl>
                                              <p:pRg st="2" end="2"/>
                                            </p:txEl>
                                          </p:spTgt>
                                        </p:tgtEl>
                                        <p:attrNameLst>
                                          <p:attrName>style.visibility</p:attrName>
                                        </p:attrNameLst>
                                      </p:cBhvr>
                                      <p:to>
                                        <p:strVal val="visible"/>
                                      </p:to>
                                    </p:set>
                                    <p:animEffect transition="in" filter="fade">
                                      <p:cBhvr>
                                        <p:cTn id="16" dur="500"/>
                                        <p:tgtEl>
                                          <p:spTgt spid="1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barn(inVertical)">
                                      <p:cBhvr>
                                        <p:cTn id="21" dur="500"/>
                                        <p:tgtEl>
                                          <p:spTgt spid="10">
                                            <p:txEl>
                                              <p:pRg st="0" end="0"/>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barn(inVertical)">
                                      <p:cBhvr>
                                        <p:cTn id="24" dur="500"/>
                                        <p:tgtEl>
                                          <p:spTgt spid="13">
                                            <p:txEl>
                                              <p:pRg st="0" end="0"/>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barn(inVertical)">
                                      <p:cBhvr>
                                        <p:cTn id="27" dur="500"/>
                                        <p:tgtEl>
                                          <p:spTgt spid="13">
                                            <p:txEl>
                                              <p:pRg st="1" end="1"/>
                                            </p:txEl>
                                          </p:spTgt>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animEffect transition="in" filter="barn(inVertical)">
                                      <p:cBhvr>
                                        <p:cTn id="30" dur="500"/>
                                        <p:tgtEl>
                                          <p:spTgt spid="13">
                                            <p:txEl>
                                              <p:pRg st="2" end="2"/>
                                            </p:txEl>
                                          </p:spTgt>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xEl>
                                              <p:pRg st="3" end="3"/>
                                            </p:txEl>
                                          </p:spTgt>
                                        </p:tgtEl>
                                        <p:attrNameLst>
                                          <p:attrName>style.visibility</p:attrName>
                                        </p:attrNameLst>
                                      </p:cBhvr>
                                      <p:to>
                                        <p:strVal val="visible"/>
                                      </p:to>
                                    </p:set>
                                    <p:animEffect transition="in" filter="barn(inVertical)">
                                      <p:cBhvr>
                                        <p:cTn id="33" dur="500"/>
                                        <p:tgtEl>
                                          <p:spTgt spid="13">
                                            <p:txEl>
                                              <p:pRg st="3" end="3"/>
                                            </p:txEl>
                                          </p:spTgt>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xEl>
                                              <p:pRg st="4" end="4"/>
                                            </p:txEl>
                                          </p:spTgt>
                                        </p:tgtEl>
                                        <p:attrNameLst>
                                          <p:attrName>style.visibility</p:attrName>
                                        </p:attrNameLst>
                                      </p:cBhvr>
                                      <p:to>
                                        <p:strVal val="visible"/>
                                      </p:to>
                                    </p:set>
                                    <p:animEffect transition="in" filter="barn(inVertical)">
                                      <p:cBhvr>
                                        <p:cTn id="36" dur="500"/>
                                        <p:tgtEl>
                                          <p:spTgt spid="1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7" grpId="0" build="p"/>
      <p:bldP spid="10" grpId="0" build="p"/>
      <p:bldP spid="13" grpId="0" build="p"/>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7E468295-904F-0743-AD06-67DA21353B9E}"/>
              </a:ext>
            </a:extLst>
          </p:cNvPr>
          <p:cNvPicPr>
            <a:picLocks noGrp="1" noChangeAspect="1"/>
          </p:cNvPicPr>
          <p:nvPr>
            <p:ph type="pic" sz="quarter" idx="14"/>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6096000" cy="6371349"/>
          </a:xfrm>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5550100" y="0"/>
            <a:ext cx="6641900" cy="1124345"/>
          </a:xfrm>
        </p:spPr>
        <p:txBody>
          <a:bodyPr/>
          <a:lstStyle/>
          <a:p>
            <a:r>
              <a:rPr lang="en-US" sz="4400" dirty="0">
                <a:latin typeface="Century Schoolbook" panose="02040604050505020304" pitchFamily="18" charset="0"/>
              </a:rPr>
              <a:t>DOCUMENTS</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a:xfrm>
            <a:off x="5550100" y="1124345"/>
            <a:ext cx="6641626" cy="590155"/>
          </a:xfrm>
        </p:spPr>
        <p:txBody>
          <a:bodyPr/>
          <a:lstStyle/>
          <a:p>
            <a:r>
              <a:rPr lang="en-US" sz="1600" dirty="0">
                <a:latin typeface="Century Schoolbook" panose="02040604050505020304" pitchFamily="18" charset="0"/>
              </a:rPr>
              <a:t>Signed by the Secretary. </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6192000" y="2047874"/>
            <a:ext cx="5885700" cy="4323475"/>
          </a:xfrm>
        </p:spPr>
        <p:txBody>
          <a:bodyPr/>
          <a:lstStyle/>
          <a:p>
            <a:pPr>
              <a:buFont typeface="Wingdings" panose="05000000000000000000" pitchFamily="2" charset="2"/>
              <a:buChar char="§"/>
            </a:pPr>
            <a:r>
              <a:rPr lang="en-US" dirty="0">
                <a:latin typeface="Century Schoolbook" panose="02040604050505020304" pitchFamily="18" charset="0"/>
              </a:rPr>
              <a:t>Any corporate document that the board of directors approve would have to be signed by the secretary of the corporation. For example, you signed the corporate document when the board approved moving from BMO who was our administrator of the pension plan to Comerica.</a:t>
            </a:r>
          </a:p>
          <a:p>
            <a:pPr>
              <a:buFont typeface="Wingdings" panose="05000000000000000000" pitchFamily="2" charset="2"/>
              <a:buChar char="§"/>
            </a:pPr>
            <a:endParaRPr lang="en-US" dirty="0">
              <a:latin typeface="Century Schoolbook" panose="02040604050505020304" pitchFamily="18" charset="0"/>
            </a:endParaRPr>
          </a:p>
          <a:p>
            <a:pPr>
              <a:buFont typeface="Wingdings" panose="05000000000000000000" pitchFamily="2" charset="2"/>
              <a:buChar char="§"/>
            </a:pPr>
            <a:r>
              <a:rPr lang="en-US" dirty="0">
                <a:latin typeface="Century Schoolbook" panose="02040604050505020304" pitchFamily="18" charset="0"/>
              </a:rPr>
              <a:t>By virtue of their post as administrative officer, company secretaries will generally have "ostensible authority" from the directors to enter into contracts on behalf of the company in pursuance of their administrative functions.</a:t>
            </a:r>
          </a:p>
          <a:p>
            <a:endParaRPr lang="en-US" sz="1200" dirty="0">
              <a:latin typeface="Century Gothic" panose="020B0502020202020204" pitchFamily="34" charset="0"/>
            </a:endParaRP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solidFill>
            <a:schemeClr val="tx1">
              <a:lumMod val="95000"/>
              <a:lumOff val="5000"/>
            </a:schemeClr>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FFFFFF"/>
              </a:solidFill>
              <a:effectLst/>
              <a:uLnTx/>
              <a:uFillTx/>
              <a:latin typeface="Corbel"/>
              <a:ea typeface="+mn-ea"/>
              <a:cs typeface="+mn-cs"/>
            </a:endParaRPr>
          </a:p>
        </p:txBody>
      </p:sp>
      <p:sp>
        <p:nvSpPr>
          <p:cNvPr id="5" name="Rectangle 4"/>
          <p:cNvSpPr/>
          <p:nvPr/>
        </p:nvSpPr>
        <p:spPr>
          <a:xfrm>
            <a:off x="9775824" y="6371350"/>
            <a:ext cx="1984175" cy="432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34082694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fade">
                                      <p:cBhvr>
                                        <p:cTn id="13" dur="1000"/>
                                        <p:tgtEl>
                                          <p:spTgt spid="3">
                                            <p:bg/>
                                          </p:spTgt>
                                        </p:tgtEl>
                                      </p:cBhvr>
                                    </p:animEffect>
                                    <p:anim calcmode="lin" valueType="num">
                                      <p:cBhvr>
                                        <p:cTn id="14" dur="1000" fill="hold"/>
                                        <p:tgtEl>
                                          <p:spTgt spid="3">
                                            <p:bg/>
                                          </p:spTgt>
                                        </p:tgtEl>
                                        <p:attrNameLst>
                                          <p:attrName>ppt_x</p:attrName>
                                        </p:attrNameLst>
                                      </p:cBhvr>
                                      <p:tavLst>
                                        <p:tav tm="0">
                                          <p:val>
                                            <p:strVal val="#ppt_x"/>
                                          </p:val>
                                        </p:tav>
                                        <p:tav tm="100000">
                                          <p:val>
                                            <p:strVal val="#ppt_x"/>
                                          </p:val>
                                        </p:tav>
                                      </p:tavLst>
                                    </p:anim>
                                    <p:anim calcmode="lin" valueType="num">
                                      <p:cBhvr>
                                        <p:cTn id="15" dur="1000" fill="hold"/>
                                        <p:tgtEl>
                                          <p:spTgt spid="3">
                                            <p:bg/>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8" name="Picture Placeholder 27">
            <a:extLst>
              <a:ext uri="{FF2B5EF4-FFF2-40B4-BE49-F238E27FC236}">
                <a16:creationId xmlns:a16="http://schemas.microsoft.com/office/drawing/2014/main" id="{86D7D4AC-BE7B-45B9-AF4A-E2AF1B6C796D}"/>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0" y="0"/>
            <a:ext cx="12001500" cy="6858000"/>
          </a:xfrm>
        </p:spPr>
      </p:pic>
      <p:sp>
        <p:nvSpPr>
          <p:cNvPr id="15" name="Rectangle 14">
            <a:extLst>
              <a:ext uri="{FF2B5EF4-FFF2-40B4-BE49-F238E27FC236}">
                <a16:creationId xmlns:a16="http://schemas.microsoft.com/office/drawing/2014/main" id="{DD509E5E-F68C-4F2B-8EC7-4325958603E7}"/>
              </a:ext>
              <a:ext uri="{C183D7F6-B498-43B3-948B-1728B52AA6E4}">
                <adec:decorative xmlns:adec="http://schemas.microsoft.com/office/drawing/2017/decorative" val="1"/>
              </a:ext>
            </a:extLst>
          </p:cNvPr>
          <p:cNvSpPr/>
          <p:nvPr/>
        </p:nvSpPr>
        <p:spPr>
          <a:xfrm>
            <a:off x="1569877" y="0"/>
            <a:ext cx="6058185" cy="6858000"/>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4" name="Text Placeholder 3">
            <a:extLst>
              <a:ext uri="{FF2B5EF4-FFF2-40B4-BE49-F238E27FC236}">
                <a16:creationId xmlns:a16="http://schemas.microsoft.com/office/drawing/2014/main" id="{9AF7E39F-041F-4A45-A1CF-F8C269887D5A}"/>
              </a:ext>
            </a:extLst>
          </p:cNvPr>
          <p:cNvSpPr>
            <a:spLocks noGrp="1"/>
          </p:cNvSpPr>
          <p:nvPr>
            <p:ph type="body" sz="quarter" idx="13"/>
          </p:nvPr>
        </p:nvSpPr>
        <p:spPr>
          <a:xfrm>
            <a:off x="1147343" y="2731934"/>
            <a:ext cx="6903253" cy="3172156"/>
          </a:xfrm>
          <a:gradFill>
            <a:gsLst>
              <a:gs pos="0">
                <a:schemeClr val="tx2"/>
              </a:gs>
              <a:gs pos="100000">
                <a:schemeClr val="accent2"/>
              </a:gs>
            </a:gsLst>
            <a:lin ang="14400000" scaled="0"/>
          </a:gradFill>
        </p:spPr>
        <p:txBody>
          <a:bodyPr/>
          <a:lstStyle/>
          <a:p>
            <a:r>
              <a:rPr lang="en-US" dirty="0"/>
              <a:t>.</a:t>
            </a:r>
          </a:p>
        </p:txBody>
      </p:sp>
      <p:sp>
        <p:nvSpPr>
          <p:cNvPr id="3" name="Title 2">
            <a:extLst>
              <a:ext uri="{FF2B5EF4-FFF2-40B4-BE49-F238E27FC236}">
                <a16:creationId xmlns:a16="http://schemas.microsoft.com/office/drawing/2014/main" id="{E9BE4A06-2673-41EF-AF84-96B0EDEC0F01}"/>
              </a:ext>
            </a:extLst>
          </p:cNvPr>
          <p:cNvSpPr>
            <a:spLocks noGrp="1"/>
          </p:cNvSpPr>
          <p:nvPr>
            <p:ph type="title"/>
          </p:nvPr>
        </p:nvSpPr>
        <p:spPr>
          <a:xfrm>
            <a:off x="1713143" y="3495674"/>
            <a:ext cx="4585966" cy="1884429"/>
          </a:xfrm>
        </p:spPr>
        <p:txBody>
          <a:bodyPr/>
          <a:lstStyle/>
          <a:p>
            <a:r>
              <a:rPr lang="en-US" sz="4400" dirty="0">
                <a:latin typeface="Garamond" panose="02020404030301010803" pitchFamily="18" charset="0"/>
              </a:rPr>
              <a:t>QUESTIONS?</a:t>
            </a:r>
            <a:endParaRPr lang="en-US" sz="4400" dirty="0">
              <a:latin typeface="Century Schoolbook" panose="02040604050505020304" pitchFamily="18" charset="0"/>
            </a:endParaRPr>
          </a:p>
        </p:txBody>
      </p:sp>
      <p:sp>
        <p:nvSpPr>
          <p:cNvPr id="9" name="object 7" descr="Beige rectangle">
            <a:extLst>
              <a:ext uri="{FF2B5EF4-FFF2-40B4-BE49-F238E27FC236}">
                <a16:creationId xmlns:a16="http://schemas.microsoft.com/office/drawing/2014/main" id="{400AB11A-4D5E-4CDE-BB60-C8578F59C3E0}"/>
              </a:ext>
            </a:extLst>
          </p:cNvPr>
          <p:cNvSpPr/>
          <p:nvPr/>
        </p:nvSpPr>
        <p:spPr bwMode="white">
          <a:xfrm>
            <a:off x="1793360" y="4332687"/>
            <a:ext cx="4104000" cy="0"/>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
              <a:ea typeface="+mn-ea"/>
              <a:cs typeface="+mn-cs"/>
            </a:endParaRPr>
          </a:p>
        </p:txBody>
      </p:sp>
      <p:sp>
        <p:nvSpPr>
          <p:cNvPr id="48" name="Rectangle 47">
            <a:extLst>
              <a:ext uri="{FF2B5EF4-FFF2-40B4-BE49-F238E27FC236}">
                <a16:creationId xmlns:a16="http://schemas.microsoft.com/office/drawing/2014/main" id="{C3FC51DE-D10A-4DE8-A7E3-22FA2E4FC194}"/>
              </a:ext>
              <a:ext uri="{C183D7F6-B498-43B3-948B-1728B52AA6E4}">
                <adec:decorative xmlns:adec="http://schemas.microsoft.com/office/drawing/2017/decorative" val="1"/>
              </a:ext>
            </a:extLst>
          </p:cNvPr>
          <p:cNvSpPr/>
          <p:nvPr/>
        </p:nvSpPr>
        <p:spPr>
          <a:xfrm>
            <a:off x="1569877" y="5904087"/>
            <a:ext cx="6058183" cy="45719"/>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52" name="Slide Number Placeholder 51">
            <a:extLst>
              <a:ext uri="{FF2B5EF4-FFF2-40B4-BE49-F238E27FC236}">
                <a16:creationId xmlns:a16="http://schemas.microsoft.com/office/drawing/2014/main" id="{947A81F6-261F-44F4-B660-7BD323AE2991}"/>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CC7194-A4D0-457B-9D3E-53681723AFF7}" type="slidenum">
              <a:rPr kumimoji="0" lang="en-US" sz="1000" b="0" i="0" u="none" strike="noStrike" kern="1200" cap="none" spc="0" normalizeH="0" baseline="0" noProof="0" smtClean="0">
                <a:ln>
                  <a:noFill/>
                </a:ln>
                <a:solidFill>
                  <a:prstClr val="white"/>
                </a:solidFill>
                <a:effectLst/>
                <a:uLnTx/>
                <a:uFillTx/>
                <a:latin typeface="Arial "/>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dirty="0">
              <a:ln>
                <a:noFill/>
              </a:ln>
              <a:solidFill>
                <a:prstClr val="white"/>
              </a:solidFill>
              <a:effectLst/>
              <a:uLnTx/>
              <a:uFillTx/>
              <a:latin typeface="Arial "/>
              <a:ea typeface="+mn-ea"/>
              <a:cs typeface="+mn-cs"/>
            </a:endParaRPr>
          </a:p>
        </p:txBody>
      </p:sp>
    </p:spTree>
    <p:extLst>
      <p:ext uri="{BB962C8B-B14F-4D97-AF65-F5344CB8AC3E}">
        <p14:creationId xmlns:p14="http://schemas.microsoft.com/office/powerpoint/2010/main" val="1720857001"/>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F923CFB6-5709-405C-8762-B310D3F21953}"/>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
        <p:nvSpPr>
          <p:cNvPr id="3" name="Title 2">
            <a:extLst>
              <a:ext uri="{FF2B5EF4-FFF2-40B4-BE49-F238E27FC236}">
                <a16:creationId xmlns:a16="http://schemas.microsoft.com/office/drawing/2014/main" id="{C17F5BF1-88DB-42F2-98A6-4C7FBFC311C4}"/>
              </a:ext>
            </a:extLst>
          </p:cNvPr>
          <p:cNvSpPr>
            <a:spLocks noGrp="1"/>
          </p:cNvSpPr>
          <p:nvPr>
            <p:ph type="ctrTitle"/>
          </p:nvPr>
        </p:nvSpPr>
        <p:spPr>
          <a:xfrm>
            <a:off x="0" y="1"/>
            <a:ext cx="9672000" cy="6857999"/>
          </a:xfrm>
          <a:solidFill>
            <a:schemeClr val="tx2">
              <a:alpha val="51000"/>
            </a:schemeClr>
          </a:solidFill>
        </p:spPr>
        <p:txBody>
          <a:bodyPr/>
          <a:lstStyle/>
          <a:p>
            <a:r>
              <a:rPr lang="en-US" dirty="0"/>
              <a:t>Thank</a:t>
            </a:r>
            <a:br>
              <a:rPr lang="en-US" dirty="0"/>
            </a:br>
            <a:r>
              <a:rPr lang="en-US" dirty="0"/>
              <a:t>you</a:t>
            </a:r>
          </a:p>
        </p:txBody>
      </p:sp>
      <p:sp>
        <p:nvSpPr>
          <p:cNvPr id="4" name="Text Placeholder 3">
            <a:extLst>
              <a:ext uri="{FF2B5EF4-FFF2-40B4-BE49-F238E27FC236}">
                <a16:creationId xmlns:a16="http://schemas.microsoft.com/office/drawing/2014/main" id="{7E7E363B-55F5-4528-8A9D-A5D90055CD92}"/>
              </a:ext>
            </a:extLst>
          </p:cNvPr>
          <p:cNvSpPr>
            <a:spLocks noGrp="1"/>
          </p:cNvSpPr>
          <p:nvPr>
            <p:ph type="body" sz="quarter" idx="13"/>
          </p:nvPr>
        </p:nvSpPr>
        <p:spPr>
          <a:xfrm>
            <a:off x="5496232" y="3934512"/>
            <a:ext cx="3311020" cy="400922"/>
          </a:xfrm>
        </p:spPr>
        <p:txBody>
          <a:bodyPr/>
          <a:lstStyle/>
          <a:p>
            <a:pPr algn="ctr"/>
            <a:r>
              <a:rPr lang="en-US" dirty="0">
                <a:latin typeface="Century Schoolbook" panose="02040604050505020304" pitchFamily="18" charset="0"/>
              </a:rPr>
              <a:t>STAFF CONTACT</a:t>
            </a:r>
          </a:p>
        </p:txBody>
      </p:sp>
      <p:sp>
        <p:nvSpPr>
          <p:cNvPr id="7" name="Text Placeholder 6">
            <a:extLst>
              <a:ext uri="{FF2B5EF4-FFF2-40B4-BE49-F238E27FC236}">
                <a16:creationId xmlns:a16="http://schemas.microsoft.com/office/drawing/2014/main" id="{CF795760-75DB-4415-BB10-2C6299BBF11C}"/>
              </a:ext>
            </a:extLst>
          </p:cNvPr>
          <p:cNvSpPr>
            <a:spLocks noGrp="1"/>
          </p:cNvSpPr>
          <p:nvPr>
            <p:ph type="body" sz="quarter" idx="16"/>
          </p:nvPr>
        </p:nvSpPr>
        <p:spPr>
          <a:xfrm>
            <a:off x="167148" y="4355820"/>
            <a:ext cx="6081252" cy="2425980"/>
          </a:xfrm>
        </p:spPr>
        <p:txBody>
          <a:bodyPr numCol="2"/>
          <a:lstStyle/>
          <a:p>
            <a:pPr marL="171450" indent="-171450">
              <a:buClr>
                <a:schemeClr val="bg1"/>
              </a:buClr>
              <a:buFont typeface="Arial" panose="020B0604020202020204" pitchFamily="34" charset="0"/>
              <a:buChar char="•"/>
            </a:pPr>
            <a:r>
              <a:rPr lang="nl-NL" sz="1600" dirty="0">
                <a:latin typeface="Century Schoolbook" panose="02040604050505020304" pitchFamily="18" charset="0"/>
              </a:rPr>
              <a:t>Stephanie Wanzer</a:t>
            </a:r>
          </a:p>
          <a:p>
            <a:r>
              <a:rPr lang="nl-NL" sz="1600" dirty="0">
                <a:latin typeface="Century Schoolbook" panose="02040604050505020304" pitchFamily="18" charset="0"/>
              </a:rPr>
              <a:t>   stephaniew@cea.org</a:t>
            </a:r>
          </a:p>
        </p:txBody>
      </p:sp>
      <p:sp>
        <p:nvSpPr>
          <p:cNvPr id="18" name="Rectangle 17">
            <a:extLst>
              <a:ext uri="{FF2B5EF4-FFF2-40B4-BE49-F238E27FC236}">
                <a16:creationId xmlns:a16="http://schemas.microsoft.com/office/drawing/2014/main" id="{AAF39051-1049-4508-8373-6A289966AA59}"/>
              </a:ext>
              <a:ext uri="{C183D7F6-B498-43B3-948B-1728B52AA6E4}">
                <adec:decorative xmlns:adec="http://schemas.microsoft.com/office/drawing/2017/decorative" val="1"/>
              </a:ext>
            </a:extLst>
          </p:cNvPr>
          <p:cNvSpPr/>
          <p:nvPr/>
        </p:nvSpPr>
        <p:spPr>
          <a:xfrm>
            <a:off x="781399" y="2238573"/>
            <a:ext cx="10629202" cy="1190427"/>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sp>
        <p:nvSpPr>
          <p:cNvPr id="19" name="object 7" descr="Beige rectangle">
            <a:extLst>
              <a:ext uri="{FF2B5EF4-FFF2-40B4-BE49-F238E27FC236}">
                <a16:creationId xmlns:a16="http://schemas.microsoft.com/office/drawing/2014/main" id="{2D7851E8-1907-4C8A-A16F-E461B5BFA940}"/>
              </a:ext>
            </a:extLst>
          </p:cNvPr>
          <p:cNvSpPr/>
          <p:nvPr/>
        </p:nvSpPr>
        <p:spPr bwMode="white">
          <a:xfrm flipV="1">
            <a:off x="1204699" y="3791668"/>
            <a:ext cx="3470764" cy="45719"/>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
              <a:ea typeface="+mn-ea"/>
              <a:cs typeface="+mn-cs"/>
            </a:endParaRPr>
          </a:p>
        </p:txBody>
      </p:sp>
      <p:grpSp>
        <p:nvGrpSpPr>
          <p:cNvPr id="55" name="Group 54" descr="Icon Person">
            <a:extLst>
              <a:ext uri="{FF2B5EF4-FFF2-40B4-BE49-F238E27FC236}">
                <a16:creationId xmlns:a16="http://schemas.microsoft.com/office/drawing/2014/main" id="{9E1A2D9D-4A3F-4720-9A14-FFD74FC5C7A2}"/>
              </a:ext>
            </a:extLst>
          </p:cNvPr>
          <p:cNvGrpSpPr/>
          <p:nvPr/>
        </p:nvGrpSpPr>
        <p:grpSpPr>
          <a:xfrm>
            <a:off x="160758" y="3904841"/>
            <a:ext cx="297521" cy="297521"/>
            <a:chOff x="1334697" y="4580661"/>
            <a:chExt cx="360000" cy="360000"/>
          </a:xfrm>
        </p:grpSpPr>
        <p:grpSp>
          <p:nvGrpSpPr>
            <p:cNvPr id="56" name="Group 55">
              <a:extLst>
                <a:ext uri="{FF2B5EF4-FFF2-40B4-BE49-F238E27FC236}">
                  <a16:creationId xmlns:a16="http://schemas.microsoft.com/office/drawing/2014/main" id="{FBC59C07-FDEC-40D0-BE4E-E1FAC0DEBC4A}"/>
                </a:ext>
              </a:extLst>
            </p:cNvPr>
            <p:cNvGrpSpPr/>
            <p:nvPr/>
          </p:nvGrpSpPr>
          <p:grpSpPr>
            <a:xfrm>
              <a:off x="1421012" y="4633770"/>
              <a:ext cx="180975" cy="231458"/>
              <a:chOff x="1443237" y="4633770"/>
              <a:chExt cx="180975" cy="231458"/>
            </a:xfrm>
          </p:grpSpPr>
          <p:sp>
            <p:nvSpPr>
              <p:cNvPr id="58" name="Freeform: Shape 57">
                <a:extLst>
                  <a:ext uri="{FF2B5EF4-FFF2-40B4-BE49-F238E27FC236}">
                    <a16:creationId xmlns:a16="http://schemas.microsoft.com/office/drawing/2014/main" id="{15EC7012-98A7-4A94-8CC9-0EC3408A6BC4}"/>
                  </a:ext>
                </a:extLst>
              </p:cNvPr>
              <p:cNvSpPr/>
              <p:nvPr/>
            </p:nvSpPr>
            <p:spPr>
              <a:xfrm>
                <a:off x="1478479" y="4633770"/>
                <a:ext cx="114300" cy="114300"/>
              </a:xfrm>
              <a:custGeom>
                <a:avLst/>
                <a:gdLst>
                  <a:gd name="connsiteX0" fmla="*/ 118110 w 114300"/>
                  <a:gd name="connsiteY0" fmla="*/ 59055 h 114300"/>
                  <a:gd name="connsiteX1" fmla="*/ 59055 w 114300"/>
                  <a:gd name="connsiteY1" fmla="*/ 118110 h 114300"/>
                  <a:gd name="connsiteX2" fmla="*/ 0 w 114300"/>
                  <a:gd name="connsiteY2" fmla="*/ 59055 h 114300"/>
                  <a:gd name="connsiteX3" fmla="*/ 59055 w 114300"/>
                  <a:gd name="connsiteY3" fmla="*/ 0 h 114300"/>
                  <a:gd name="connsiteX4" fmla="*/ 118110 w 114300"/>
                  <a:gd name="connsiteY4" fmla="*/ 59055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8110" y="59055"/>
                    </a:moveTo>
                    <a:cubicBezTo>
                      <a:pt x="118110" y="91440"/>
                      <a:pt x="91440" y="118110"/>
                      <a:pt x="59055" y="118110"/>
                    </a:cubicBezTo>
                    <a:cubicBezTo>
                      <a:pt x="26670" y="118110"/>
                      <a:pt x="0" y="91440"/>
                      <a:pt x="0" y="59055"/>
                    </a:cubicBezTo>
                    <a:cubicBezTo>
                      <a:pt x="0" y="26670"/>
                      <a:pt x="26670" y="0"/>
                      <a:pt x="59055" y="0"/>
                    </a:cubicBezTo>
                    <a:cubicBezTo>
                      <a:pt x="91440" y="0"/>
                      <a:pt x="118110" y="25718"/>
                      <a:pt x="118110" y="59055"/>
                    </a:cubicBezTo>
                    <a:close/>
                  </a:path>
                </a:pathLst>
              </a:custGeom>
              <a:noFill/>
              <a:ln w="23813"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
                  <a:ea typeface="+mn-ea"/>
                  <a:cs typeface="+mn-cs"/>
                </a:endParaRPr>
              </a:p>
            </p:txBody>
          </p:sp>
          <p:sp>
            <p:nvSpPr>
              <p:cNvPr id="59" name="Freeform: Shape 58">
                <a:extLst>
                  <a:ext uri="{FF2B5EF4-FFF2-40B4-BE49-F238E27FC236}">
                    <a16:creationId xmlns:a16="http://schemas.microsoft.com/office/drawing/2014/main" id="{E519FE88-ED74-4D46-86D2-F2530BE46026}"/>
                  </a:ext>
                </a:extLst>
              </p:cNvPr>
              <p:cNvSpPr/>
              <p:nvPr/>
            </p:nvSpPr>
            <p:spPr>
              <a:xfrm>
                <a:off x="1443237" y="4798553"/>
                <a:ext cx="180975" cy="66675"/>
              </a:xfrm>
              <a:custGeom>
                <a:avLst/>
                <a:gdLst>
                  <a:gd name="connsiteX0" fmla="*/ 0 w 180975"/>
                  <a:gd name="connsiteY0" fmla="*/ 72390 h 66675"/>
                  <a:gd name="connsiteX1" fmla="*/ 94298 w 180975"/>
                  <a:gd name="connsiteY1" fmla="*/ 0 h 66675"/>
                  <a:gd name="connsiteX2" fmla="*/ 188595 w 180975"/>
                  <a:gd name="connsiteY2" fmla="*/ 72390 h 66675"/>
                </a:gdLst>
                <a:ahLst/>
                <a:cxnLst>
                  <a:cxn ang="0">
                    <a:pos x="connsiteX0" y="connsiteY0"/>
                  </a:cxn>
                  <a:cxn ang="0">
                    <a:pos x="connsiteX1" y="connsiteY1"/>
                  </a:cxn>
                  <a:cxn ang="0">
                    <a:pos x="connsiteX2" y="connsiteY2"/>
                  </a:cxn>
                </a:cxnLst>
                <a:rect l="l" t="t" r="r" b="b"/>
                <a:pathLst>
                  <a:path w="180975" h="66675">
                    <a:moveTo>
                      <a:pt x="0" y="72390"/>
                    </a:moveTo>
                    <a:cubicBezTo>
                      <a:pt x="0" y="20955"/>
                      <a:pt x="41910" y="0"/>
                      <a:pt x="94298" y="0"/>
                    </a:cubicBezTo>
                    <a:cubicBezTo>
                      <a:pt x="146685" y="0"/>
                      <a:pt x="188595" y="20955"/>
                      <a:pt x="188595" y="72390"/>
                    </a:cubicBezTo>
                  </a:path>
                </a:pathLst>
              </a:custGeom>
              <a:noFill/>
              <a:ln w="23813"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
                  <a:ea typeface="+mn-ea"/>
                  <a:cs typeface="+mn-cs"/>
                </a:endParaRPr>
              </a:p>
            </p:txBody>
          </p:sp>
        </p:grpSp>
        <p:sp>
          <p:nvSpPr>
            <p:cNvPr id="57" name="Freeform: Shape 56">
              <a:extLst>
                <a:ext uri="{FF2B5EF4-FFF2-40B4-BE49-F238E27FC236}">
                  <a16:creationId xmlns:a16="http://schemas.microsoft.com/office/drawing/2014/main" id="{03AF6D1D-DE4A-460B-A540-E7DACF1F333F}"/>
                </a:ext>
              </a:extLst>
            </p:cNvPr>
            <p:cNvSpPr/>
            <p:nvPr/>
          </p:nvSpPr>
          <p:spPr>
            <a:xfrm>
              <a:off x="1334697" y="4580661"/>
              <a:ext cx="360000" cy="360000"/>
            </a:xfrm>
            <a:custGeom>
              <a:avLst/>
              <a:gdLst>
                <a:gd name="connsiteX0" fmla="*/ 0 w 360000"/>
                <a:gd name="connsiteY0" fmla="*/ 0 h 360000"/>
                <a:gd name="connsiteX1" fmla="*/ 83322 w 360000"/>
                <a:gd name="connsiteY1" fmla="*/ 0 h 360000"/>
                <a:gd name="connsiteX2" fmla="*/ 83322 w 360000"/>
                <a:gd name="connsiteY2" fmla="*/ 68850 h 360000"/>
                <a:gd name="connsiteX3" fmla="*/ 276679 w 360000"/>
                <a:gd name="connsiteY3" fmla="*/ 68850 h 360000"/>
                <a:gd name="connsiteX4" fmla="*/ 276679 w 360000"/>
                <a:gd name="connsiteY4" fmla="*/ 0 h 360000"/>
                <a:gd name="connsiteX5" fmla="*/ 360000 w 360000"/>
                <a:gd name="connsiteY5" fmla="*/ 0 h 360000"/>
                <a:gd name="connsiteX6" fmla="*/ 360000 w 360000"/>
                <a:gd name="connsiteY6" fmla="*/ 360000 h 360000"/>
                <a:gd name="connsiteX7" fmla="*/ 0 w 360000"/>
                <a:gd name="connsiteY7" fmla="*/ 360000 h 360000"/>
                <a:gd name="connsiteX0" fmla="*/ 276679 w 368119"/>
                <a:gd name="connsiteY0" fmla="*/ 68850 h 360000"/>
                <a:gd name="connsiteX1" fmla="*/ 276679 w 368119"/>
                <a:gd name="connsiteY1" fmla="*/ 0 h 360000"/>
                <a:gd name="connsiteX2" fmla="*/ 360000 w 368119"/>
                <a:gd name="connsiteY2" fmla="*/ 0 h 360000"/>
                <a:gd name="connsiteX3" fmla="*/ 360000 w 368119"/>
                <a:gd name="connsiteY3" fmla="*/ 360000 h 360000"/>
                <a:gd name="connsiteX4" fmla="*/ 0 w 368119"/>
                <a:gd name="connsiteY4" fmla="*/ 360000 h 360000"/>
                <a:gd name="connsiteX5" fmla="*/ 0 w 368119"/>
                <a:gd name="connsiteY5" fmla="*/ 0 h 360000"/>
                <a:gd name="connsiteX6" fmla="*/ 83322 w 368119"/>
                <a:gd name="connsiteY6" fmla="*/ 0 h 360000"/>
                <a:gd name="connsiteX7" fmla="*/ 83322 w 368119"/>
                <a:gd name="connsiteY7" fmla="*/ 68850 h 360000"/>
                <a:gd name="connsiteX8" fmla="*/ 368119 w 368119"/>
                <a:gd name="connsiteY8" fmla="*/ 160290 h 360000"/>
                <a:gd name="connsiteX0" fmla="*/ 276679 w 360000"/>
                <a:gd name="connsiteY0" fmla="*/ 68850 h 360000"/>
                <a:gd name="connsiteX1" fmla="*/ 276679 w 360000"/>
                <a:gd name="connsiteY1" fmla="*/ 0 h 360000"/>
                <a:gd name="connsiteX2" fmla="*/ 360000 w 360000"/>
                <a:gd name="connsiteY2" fmla="*/ 0 h 360000"/>
                <a:gd name="connsiteX3" fmla="*/ 360000 w 360000"/>
                <a:gd name="connsiteY3" fmla="*/ 360000 h 360000"/>
                <a:gd name="connsiteX4" fmla="*/ 0 w 360000"/>
                <a:gd name="connsiteY4" fmla="*/ 360000 h 360000"/>
                <a:gd name="connsiteX5" fmla="*/ 0 w 360000"/>
                <a:gd name="connsiteY5" fmla="*/ 0 h 360000"/>
                <a:gd name="connsiteX6" fmla="*/ 83322 w 360000"/>
                <a:gd name="connsiteY6" fmla="*/ 0 h 360000"/>
                <a:gd name="connsiteX7" fmla="*/ 83322 w 360000"/>
                <a:gd name="connsiteY7" fmla="*/ 68850 h 360000"/>
                <a:gd name="connsiteX0" fmla="*/ 276679 w 360000"/>
                <a:gd name="connsiteY0" fmla="*/ 68850 h 360000"/>
                <a:gd name="connsiteX1" fmla="*/ 276679 w 360000"/>
                <a:gd name="connsiteY1" fmla="*/ 0 h 360000"/>
                <a:gd name="connsiteX2" fmla="*/ 360000 w 360000"/>
                <a:gd name="connsiteY2" fmla="*/ 0 h 360000"/>
                <a:gd name="connsiteX3" fmla="*/ 360000 w 360000"/>
                <a:gd name="connsiteY3" fmla="*/ 360000 h 360000"/>
                <a:gd name="connsiteX4" fmla="*/ 0 w 360000"/>
                <a:gd name="connsiteY4" fmla="*/ 360000 h 360000"/>
                <a:gd name="connsiteX5" fmla="*/ 0 w 360000"/>
                <a:gd name="connsiteY5" fmla="*/ 0 h 360000"/>
                <a:gd name="connsiteX6" fmla="*/ 83322 w 360000"/>
                <a:gd name="connsiteY6" fmla="*/ 0 h 360000"/>
                <a:gd name="connsiteX0" fmla="*/ 276679 w 360000"/>
                <a:gd name="connsiteY0" fmla="*/ 0 h 360000"/>
                <a:gd name="connsiteX1" fmla="*/ 360000 w 360000"/>
                <a:gd name="connsiteY1" fmla="*/ 0 h 360000"/>
                <a:gd name="connsiteX2" fmla="*/ 360000 w 360000"/>
                <a:gd name="connsiteY2" fmla="*/ 360000 h 360000"/>
                <a:gd name="connsiteX3" fmla="*/ 0 w 360000"/>
                <a:gd name="connsiteY3" fmla="*/ 360000 h 360000"/>
                <a:gd name="connsiteX4" fmla="*/ 0 w 360000"/>
                <a:gd name="connsiteY4" fmla="*/ 0 h 360000"/>
                <a:gd name="connsiteX5" fmla="*/ 83322 w 360000"/>
                <a:gd name="connsiteY5" fmla="*/ 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000" h="360000">
                  <a:moveTo>
                    <a:pt x="276679" y="0"/>
                  </a:moveTo>
                  <a:lnTo>
                    <a:pt x="360000" y="0"/>
                  </a:lnTo>
                  <a:lnTo>
                    <a:pt x="360000" y="360000"/>
                  </a:lnTo>
                  <a:lnTo>
                    <a:pt x="0" y="360000"/>
                  </a:lnTo>
                  <a:lnTo>
                    <a:pt x="0" y="0"/>
                  </a:lnTo>
                  <a:lnTo>
                    <a:pt x="83322" y="0"/>
                  </a:lnTo>
                </a:path>
              </a:pathLst>
            </a:custGeom>
            <a:noFill/>
            <a:ln w="9525" cap="flat">
              <a:solidFill>
                <a:schemeClr val="bg1">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
                <a:ea typeface="+mn-ea"/>
                <a:cs typeface="+mn-cs"/>
              </a:endParaRPr>
            </a:p>
          </p:txBody>
        </p:sp>
      </p:grpSp>
      <p:sp>
        <p:nvSpPr>
          <p:cNvPr id="26" name="Text Placeholder 6">
            <a:extLst>
              <a:ext uri="{FF2B5EF4-FFF2-40B4-BE49-F238E27FC236}">
                <a16:creationId xmlns:a16="http://schemas.microsoft.com/office/drawing/2014/main" id="{CF795760-75DB-4415-BB10-2C6299BBF11C}"/>
              </a:ext>
            </a:extLst>
          </p:cNvPr>
          <p:cNvSpPr>
            <a:spLocks noGrp="1"/>
          </p:cNvSpPr>
          <p:nvPr>
            <p:ph type="body" sz="quarter" idx="16"/>
          </p:nvPr>
        </p:nvSpPr>
        <p:spPr>
          <a:xfrm>
            <a:off x="5496232" y="4393919"/>
            <a:ext cx="4175768" cy="2425980"/>
          </a:xfrm>
        </p:spPr>
        <p:txBody>
          <a:bodyPr numCol="2"/>
          <a:lstStyle/>
          <a:p>
            <a:pPr marL="285750" indent="-285750">
              <a:spcBef>
                <a:spcPct val="0"/>
              </a:spcBef>
              <a:buClr>
                <a:schemeClr val="bg1"/>
              </a:buClr>
              <a:buFont typeface="Arial" panose="020B0604020202020204" pitchFamily="34" charset="0"/>
              <a:buChar char="•"/>
            </a:pPr>
            <a:r>
              <a:rPr lang="en-US" altLang="en-US" sz="1600" dirty="0">
                <a:latin typeface="Century Schoolbook" panose="02040604050505020304" pitchFamily="18" charset="0"/>
                <a:cs typeface="Arial" panose="020B0604020202020204" pitchFamily="34" charset="0"/>
              </a:rPr>
              <a:t>Lovel Cassels</a:t>
            </a:r>
          </a:p>
          <a:p>
            <a:pPr marL="285750" indent="-285750">
              <a:spcBef>
                <a:spcPct val="0"/>
              </a:spcBef>
              <a:buClr>
                <a:schemeClr val="bg1"/>
              </a:buClr>
              <a:buFont typeface="Arial" panose="020B0604020202020204" pitchFamily="34" charset="0"/>
              <a:buChar char="•"/>
            </a:pPr>
            <a:r>
              <a:rPr lang="en-US" altLang="en-US" sz="1600" dirty="0">
                <a:latin typeface="Century Schoolbook" panose="02040604050505020304" pitchFamily="18" charset="0"/>
                <a:cs typeface="Arial" panose="020B0604020202020204" pitchFamily="34" charset="0"/>
              </a:rPr>
              <a:t>lovelc@cea.org</a:t>
            </a:r>
          </a:p>
          <a:p>
            <a:pPr>
              <a:spcBef>
                <a:spcPct val="0"/>
              </a:spcBef>
            </a:pPr>
            <a:r>
              <a:rPr lang="en-US" altLang="en-US" sz="1400" dirty="0">
                <a:latin typeface="Century Schoolbook" panose="02040604050505020304" pitchFamily="18" charset="0"/>
                <a:cs typeface="Arial" panose="020B0604020202020204" pitchFamily="34" charset="0"/>
              </a:rPr>
              <a:t>      </a:t>
            </a:r>
            <a:r>
              <a:rPr lang="en-US" altLang="en-US" sz="1600" dirty="0">
                <a:latin typeface="Century Schoolbook" panose="02040604050505020304" pitchFamily="18" charset="0"/>
                <a:cs typeface="Arial" panose="020B0604020202020204" pitchFamily="34" charset="0"/>
              </a:rPr>
              <a:t>(860) 725-6336</a:t>
            </a:r>
          </a:p>
        </p:txBody>
      </p:sp>
      <p:sp>
        <p:nvSpPr>
          <p:cNvPr id="27" name="Text Placeholder 3">
            <a:extLst>
              <a:ext uri="{FF2B5EF4-FFF2-40B4-BE49-F238E27FC236}">
                <a16:creationId xmlns:a16="http://schemas.microsoft.com/office/drawing/2014/main" id="{7E7E363B-55F5-4528-8A9D-A5D90055CD92}"/>
              </a:ext>
            </a:extLst>
          </p:cNvPr>
          <p:cNvSpPr>
            <a:spLocks noGrp="1"/>
          </p:cNvSpPr>
          <p:nvPr>
            <p:ph type="body" sz="quarter" idx="13"/>
          </p:nvPr>
        </p:nvSpPr>
        <p:spPr>
          <a:xfrm>
            <a:off x="564999" y="3905728"/>
            <a:ext cx="4083744" cy="400922"/>
          </a:xfrm>
        </p:spPr>
        <p:txBody>
          <a:bodyPr/>
          <a:lstStyle/>
          <a:p>
            <a:r>
              <a:rPr lang="en-US" dirty="0">
                <a:latin typeface="Century Schoolbook" panose="02040604050505020304" pitchFamily="18" charset="0"/>
              </a:rPr>
              <a:t>ST CONTACT</a:t>
            </a:r>
          </a:p>
        </p:txBody>
      </p:sp>
      <p:grpSp>
        <p:nvGrpSpPr>
          <p:cNvPr id="28" name="Group 27" descr="Icon Person">
            <a:extLst>
              <a:ext uri="{FF2B5EF4-FFF2-40B4-BE49-F238E27FC236}">
                <a16:creationId xmlns:a16="http://schemas.microsoft.com/office/drawing/2014/main" id="{9E1A2D9D-4A3F-4720-9A14-FFD74FC5C7A2}"/>
              </a:ext>
            </a:extLst>
          </p:cNvPr>
          <p:cNvGrpSpPr/>
          <p:nvPr/>
        </p:nvGrpSpPr>
        <p:grpSpPr>
          <a:xfrm>
            <a:off x="5620370" y="3954896"/>
            <a:ext cx="297521" cy="297521"/>
            <a:chOff x="1334697" y="4580661"/>
            <a:chExt cx="360000" cy="360000"/>
          </a:xfrm>
        </p:grpSpPr>
        <p:grpSp>
          <p:nvGrpSpPr>
            <p:cNvPr id="29" name="Group 28">
              <a:extLst>
                <a:ext uri="{FF2B5EF4-FFF2-40B4-BE49-F238E27FC236}">
                  <a16:creationId xmlns:a16="http://schemas.microsoft.com/office/drawing/2014/main" id="{FBC59C07-FDEC-40D0-BE4E-E1FAC0DEBC4A}"/>
                </a:ext>
              </a:extLst>
            </p:cNvPr>
            <p:cNvGrpSpPr/>
            <p:nvPr/>
          </p:nvGrpSpPr>
          <p:grpSpPr>
            <a:xfrm>
              <a:off x="1421012" y="4633770"/>
              <a:ext cx="180975" cy="231458"/>
              <a:chOff x="1443237" y="4633770"/>
              <a:chExt cx="180975" cy="231458"/>
            </a:xfrm>
          </p:grpSpPr>
          <p:sp>
            <p:nvSpPr>
              <p:cNvPr id="31" name="Freeform: Shape 57">
                <a:extLst>
                  <a:ext uri="{FF2B5EF4-FFF2-40B4-BE49-F238E27FC236}">
                    <a16:creationId xmlns:a16="http://schemas.microsoft.com/office/drawing/2014/main" id="{15EC7012-98A7-4A94-8CC9-0EC3408A6BC4}"/>
                  </a:ext>
                </a:extLst>
              </p:cNvPr>
              <p:cNvSpPr/>
              <p:nvPr/>
            </p:nvSpPr>
            <p:spPr>
              <a:xfrm>
                <a:off x="1478479" y="4633770"/>
                <a:ext cx="114300" cy="114300"/>
              </a:xfrm>
              <a:custGeom>
                <a:avLst/>
                <a:gdLst>
                  <a:gd name="connsiteX0" fmla="*/ 118110 w 114300"/>
                  <a:gd name="connsiteY0" fmla="*/ 59055 h 114300"/>
                  <a:gd name="connsiteX1" fmla="*/ 59055 w 114300"/>
                  <a:gd name="connsiteY1" fmla="*/ 118110 h 114300"/>
                  <a:gd name="connsiteX2" fmla="*/ 0 w 114300"/>
                  <a:gd name="connsiteY2" fmla="*/ 59055 h 114300"/>
                  <a:gd name="connsiteX3" fmla="*/ 59055 w 114300"/>
                  <a:gd name="connsiteY3" fmla="*/ 0 h 114300"/>
                  <a:gd name="connsiteX4" fmla="*/ 118110 w 114300"/>
                  <a:gd name="connsiteY4" fmla="*/ 59055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8110" y="59055"/>
                    </a:moveTo>
                    <a:cubicBezTo>
                      <a:pt x="118110" y="91440"/>
                      <a:pt x="91440" y="118110"/>
                      <a:pt x="59055" y="118110"/>
                    </a:cubicBezTo>
                    <a:cubicBezTo>
                      <a:pt x="26670" y="118110"/>
                      <a:pt x="0" y="91440"/>
                      <a:pt x="0" y="59055"/>
                    </a:cubicBezTo>
                    <a:cubicBezTo>
                      <a:pt x="0" y="26670"/>
                      <a:pt x="26670" y="0"/>
                      <a:pt x="59055" y="0"/>
                    </a:cubicBezTo>
                    <a:cubicBezTo>
                      <a:pt x="91440" y="0"/>
                      <a:pt x="118110" y="25718"/>
                      <a:pt x="118110" y="59055"/>
                    </a:cubicBezTo>
                    <a:close/>
                  </a:path>
                </a:pathLst>
              </a:custGeom>
              <a:noFill/>
              <a:ln w="23813"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
                  <a:ea typeface="+mn-ea"/>
                  <a:cs typeface="+mn-cs"/>
                </a:endParaRPr>
              </a:p>
            </p:txBody>
          </p:sp>
          <p:sp>
            <p:nvSpPr>
              <p:cNvPr id="32" name="Freeform: Shape 58">
                <a:extLst>
                  <a:ext uri="{FF2B5EF4-FFF2-40B4-BE49-F238E27FC236}">
                    <a16:creationId xmlns:a16="http://schemas.microsoft.com/office/drawing/2014/main" id="{E519FE88-ED74-4D46-86D2-F2530BE46026}"/>
                  </a:ext>
                </a:extLst>
              </p:cNvPr>
              <p:cNvSpPr/>
              <p:nvPr/>
            </p:nvSpPr>
            <p:spPr>
              <a:xfrm>
                <a:off x="1443237" y="4798553"/>
                <a:ext cx="180975" cy="66675"/>
              </a:xfrm>
              <a:custGeom>
                <a:avLst/>
                <a:gdLst>
                  <a:gd name="connsiteX0" fmla="*/ 0 w 180975"/>
                  <a:gd name="connsiteY0" fmla="*/ 72390 h 66675"/>
                  <a:gd name="connsiteX1" fmla="*/ 94298 w 180975"/>
                  <a:gd name="connsiteY1" fmla="*/ 0 h 66675"/>
                  <a:gd name="connsiteX2" fmla="*/ 188595 w 180975"/>
                  <a:gd name="connsiteY2" fmla="*/ 72390 h 66675"/>
                </a:gdLst>
                <a:ahLst/>
                <a:cxnLst>
                  <a:cxn ang="0">
                    <a:pos x="connsiteX0" y="connsiteY0"/>
                  </a:cxn>
                  <a:cxn ang="0">
                    <a:pos x="connsiteX1" y="connsiteY1"/>
                  </a:cxn>
                  <a:cxn ang="0">
                    <a:pos x="connsiteX2" y="connsiteY2"/>
                  </a:cxn>
                </a:cxnLst>
                <a:rect l="l" t="t" r="r" b="b"/>
                <a:pathLst>
                  <a:path w="180975" h="66675">
                    <a:moveTo>
                      <a:pt x="0" y="72390"/>
                    </a:moveTo>
                    <a:cubicBezTo>
                      <a:pt x="0" y="20955"/>
                      <a:pt x="41910" y="0"/>
                      <a:pt x="94298" y="0"/>
                    </a:cubicBezTo>
                    <a:cubicBezTo>
                      <a:pt x="146685" y="0"/>
                      <a:pt x="188595" y="20955"/>
                      <a:pt x="188595" y="72390"/>
                    </a:cubicBezTo>
                  </a:path>
                </a:pathLst>
              </a:custGeom>
              <a:noFill/>
              <a:ln w="23813"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
                  <a:ea typeface="+mn-ea"/>
                  <a:cs typeface="+mn-cs"/>
                </a:endParaRPr>
              </a:p>
            </p:txBody>
          </p:sp>
        </p:grpSp>
        <p:sp>
          <p:nvSpPr>
            <p:cNvPr id="30" name="Freeform: Shape 56">
              <a:extLst>
                <a:ext uri="{FF2B5EF4-FFF2-40B4-BE49-F238E27FC236}">
                  <a16:creationId xmlns:a16="http://schemas.microsoft.com/office/drawing/2014/main" id="{03AF6D1D-DE4A-460B-A540-E7DACF1F333F}"/>
                </a:ext>
              </a:extLst>
            </p:cNvPr>
            <p:cNvSpPr/>
            <p:nvPr/>
          </p:nvSpPr>
          <p:spPr>
            <a:xfrm>
              <a:off x="1334697" y="4580661"/>
              <a:ext cx="360000" cy="360000"/>
            </a:xfrm>
            <a:custGeom>
              <a:avLst/>
              <a:gdLst>
                <a:gd name="connsiteX0" fmla="*/ 0 w 360000"/>
                <a:gd name="connsiteY0" fmla="*/ 0 h 360000"/>
                <a:gd name="connsiteX1" fmla="*/ 83322 w 360000"/>
                <a:gd name="connsiteY1" fmla="*/ 0 h 360000"/>
                <a:gd name="connsiteX2" fmla="*/ 83322 w 360000"/>
                <a:gd name="connsiteY2" fmla="*/ 68850 h 360000"/>
                <a:gd name="connsiteX3" fmla="*/ 276679 w 360000"/>
                <a:gd name="connsiteY3" fmla="*/ 68850 h 360000"/>
                <a:gd name="connsiteX4" fmla="*/ 276679 w 360000"/>
                <a:gd name="connsiteY4" fmla="*/ 0 h 360000"/>
                <a:gd name="connsiteX5" fmla="*/ 360000 w 360000"/>
                <a:gd name="connsiteY5" fmla="*/ 0 h 360000"/>
                <a:gd name="connsiteX6" fmla="*/ 360000 w 360000"/>
                <a:gd name="connsiteY6" fmla="*/ 360000 h 360000"/>
                <a:gd name="connsiteX7" fmla="*/ 0 w 360000"/>
                <a:gd name="connsiteY7" fmla="*/ 360000 h 360000"/>
                <a:gd name="connsiteX0" fmla="*/ 276679 w 368119"/>
                <a:gd name="connsiteY0" fmla="*/ 68850 h 360000"/>
                <a:gd name="connsiteX1" fmla="*/ 276679 w 368119"/>
                <a:gd name="connsiteY1" fmla="*/ 0 h 360000"/>
                <a:gd name="connsiteX2" fmla="*/ 360000 w 368119"/>
                <a:gd name="connsiteY2" fmla="*/ 0 h 360000"/>
                <a:gd name="connsiteX3" fmla="*/ 360000 w 368119"/>
                <a:gd name="connsiteY3" fmla="*/ 360000 h 360000"/>
                <a:gd name="connsiteX4" fmla="*/ 0 w 368119"/>
                <a:gd name="connsiteY4" fmla="*/ 360000 h 360000"/>
                <a:gd name="connsiteX5" fmla="*/ 0 w 368119"/>
                <a:gd name="connsiteY5" fmla="*/ 0 h 360000"/>
                <a:gd name="connsiteX6" fmla="*/ 83322 w 368119"/>
                <a:gd name="connsiteY6" fmla="*/ 0 h 360000"/>
                <a:gd name="connsiteX7" fmla="*/ 83322 w 368119"/>
                <a:gd name="connsiteY7" fmla="*/ 68850 h 360000"/>
                <a:gd name="connsiteX8" fmla="*/ 368119 w 368119"/>
                <a:gd name="connsiteY8" fmla="*/ 160290 h 360000"/>
                <a:gd name="connsiteX0" fmla="*/ 276679 w 360000"/>
                <a:gd name="connsiteY0" fmla="*/ 68850 h 360000"/>
                <a:gd name="connsiteX1" fmla="*/ 276679 w 360000"/>
                <a:gd name="connsiteY1" fmla="*/ 0 h 360000"/>
                <a:gd name="connsiteX2" fmla="*/ 360000 w 360000"/>
                <a:gd name="connsiteY2" fmla="*/ 0 h 360000"/>
                <a:gd name="connsiteX3" fmla="*/ 360000 w 360000"/>
                <a:gd name="connsiteY3" fmla="*/ 360000 h 360000"/>
                <a:gd name="connsiteX4" fmla="*/ 0 w 360000"/>
                <a:gd name="connsiteY4" fmla="*/ 360000 h 360000"/>
                <a:gd name="connsiteX5" fmla="*/ 0 w 360000"/>
                <a:gd name="connsiteY5" fmla="*/ 0 h 360000"/>
                <a:gd name="connsiteX6" fmla="*/ 83322 w 360000"/>
                <a:gd name="connsiteY6" fmla="*/ 0 h 360000"/>
                <a:gd name="connsiteX7" fmla="*/ 83322 w 360000"/>
                <a:gd name="connsiteY7" fmla="*/ 68850 h 360000"/>
                <a:gd name="connsiteX0" fmla="*/ 276679 w 360000"/>
                <a:gd name="connsiteY0" fmla="*/ 68850 h 360000"/>
                <a:gd name="connsiteX1" fmla="*/ 276679 w 360000"/>
                <a:gd name="connsiteY1" fmla="*/ 0 h 360000"/>
                <a:gd name="connsiteX2" fmla="*/ 360000 w 360000"/>
                <a:gd name="connsiteY2" fmla="*/ 0 h 360000"/>
                <a:gd name="connsiteX3" fmla="*/ 360000 w 360000"/>
                <a:gd name="connsiteY3" fmla="*/ 360000 h 360000"/>
                <a:gd name="connsiteX4" fmla="*/ 0 w 360000"/>
                <a:gd name="connsiteY4" fmla="*/ 360000 h 360000"/>
                <a:gd name="connsiteX5" fmla="*/ 0 w 360000"/>
                <a:gd name="connsiteY5" fmla="*/ 0 h 360000"/>
                <a:gd name="connsiteX6" fmla="*/ 83322 w 360000"/>
                <a:gd name="connsiteY6" fmla="*/ 0 h 360000"/>
                <a:gd name="connsiteX0" fmla="*/ 276679 w 360000"/>
                <a:gd name="connsiteY0" fmla="*/ 0 h 360000"/>
                <a:gd name="connsiteX1" fmla="*/ 360000 w 360000"/>
                <a:gd name="connsiteY1" fmla="*/ 0 h 360000"/>
                <a:gd name="connsiteX2" fmla="*/ 360000 w 360000"/>
                <a:gd name="connsiteY2" fmla="*/ 360000 h 360000"/>
                <a:gd name="connsiteX3" fmla="*/ 0 w 360000"/>
                <a:gd name="connsiteY3" fmla="*/ 360000 h 360000"/>
                <a:gd name="connsiteX4" fmla="*/ 0 w 360000"/>
                <a:gd name="connsiteY4" fmla="*/ 0 h 360000"/>
                <a:gd name="connsiteX5" fmla="*/ 83322 w 360000"/>
                <a:gd name="connsiteY5" fmla="*/ 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000" h="360000">
                  <a:moveTo>
                    <a:pt x="276679" y="0"/>
                  </a:moveTo>
                  <a:lnTo>
                    <a:pt x="360000" y="0"/>
                  </a:lnTo>
                  <a:lnTo>
                    <a:pt x="360000" y="360000"/>
                  </a:lnTo>
                  <a:lnTo>
                    <a:pt x="0" y="360000"/>
                  </a:lnTo>
                  <a:lnTo>
                    <a:pt x="0" y="0"/>
                  </a:lnTo>
                  <a:lnTo>
                    <a:pt x="83322" y="0"/>
                  </a:lnTo>
                </a:path>
              </a:pathLst>
            </a:custGeom>
            <a:noFill/>
            <a:ln w="9525" cap="flat">
              <a:solidFill>
                <a:schemeClr val="bg1">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
                <a:ea typeface="+mn-ea"/>
                <a:cs typeface="+mn-cs"/>
              </a:endParaRPr>
            </a:p>
          </p:txBody>
        </p:sp>
      </p:grpSp>
    </p:spTree>
    <p:extLst>
      <p:ext uri="{BB962C8B-B14F-4D97-AF65-F5344CB8AC3E}">
        <p14:creationId xmlns:p14="http://schemas.microsoft.com/office/powerpoint/2010/main" val="41350565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45A486-E089-4C54-A68A-60CB694A5226}"/>
              </a:ext>
            </a:extLst>
          </p:cNvPr>
          <p:cNvSpPr txBox="1">
            <a:spLocks/>
          </p:cNvSpPr>
          <p:nvPr/>
        </p:nvSpPr>
        <p:spPr>
          <a:xfrm>
            <a:off x="1295400" y="2510423"/>
            <a:ext cx="4114800" cy="194075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i="0" kern="1200" cap="all" spc="-150" baseline="0">
                <a:solidFill>
                  <a:schemeClr val="tx2"/>
                </a:solidFill>
                <a:latin typeface="+mj-lt"/>
                <a:ea typeface="+mj-ea"/>
                <a:cs typeface="Gill Sans" panose="020B0502020104020203" pitchFamily="34" charset="-79"/>
              </a:defRPr>
            </a:lvl1pPr>
          </a:lstStyle>
          <a:p>
            <a:r>
              <a:rPr lang="en-US" dirty="0"/>
              <a:t>Overview</a:t>
            </a:r>
          </a:p>
        </p:txBody>
      </p:sp>
      <p:sp>
        <p:nvSpPr>
          <p:cNvPr id="4" name="Rectangle 3"/>
          <p:cNvSpPr/>
          <p:nvPr/>
        </p:nvSpPr>
        <p:spPr>
          <a:xfrm>
            <a:off x="152400" y="3200400"/>
            <a:ext cx="571500" cy="3533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781802" y="4320833"/>
            <a:ext cx="4733925" cy="217822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Ø"/>
            </a:pPr>
            <a:r>
              <a:rPr lang="en-US" sz="2000" dirty="0">
                <a:latin typeface="Century Schoolbook" panose="02040604050505020304" pitchFamily="18" charset="0"/>
              </a:rPr>
              <a:t>Fiduciary Responsibilities</a:t>
            </a:r>
          </a:p>
          <a:p>
            <a:pPr marL="285750" indent="-285750">
              <a:buFont typeface="Wingdings" panose="05000000000000000000" pitchFamily="2" charset="2"/>
              <a:buChar char="Ø"/>
            </a:pPr>
            <a:r>
              <a:rPr lang="en-US" sz="2000" dirty="0">
                <a:latin typeface="Century Schoolbook" panose="02040604050505020304" pitchFamily="18" charset="0"/>
              </a:rPr>
              <a:t>Fundamental Principles</a:t>
            </a:r>
          </a:p>
          <a:p>
            <a:pPr marL="285750" indent="-285750">
              <a:buFont typeface="Wingdings" panose="05000000000000000000" pitchFamily="2" charset="2"/>
              <a:buChar char="Ø"/>
            </a:pPr>
            <a:r>
              <a:rPr lang="en-US" sz="2000" dirty="0">
                <a:latin typeface="Century Schoolbook" panose="02040604050505020304" pitchFamily="18" charset="0"/>
              </a:rPr>
              <a:t>Role of the Secretary-Treasurer</a:t>
            </a:r>
          </a:p>
          <a:p>
            <a:pPr marL="285750" indent="-285750">
              <a:buFont typeface="Wingdings" panose="05000000000000000000" pitchFamily="2" charset="2"/>
              <a:buChar char="Ø"/>
            </a:pPr>
            <a:r>
              <a:rPr lang="en-ZA" sz="2000" dirty="0">
                <a:latin typeface="Century Schoolbook" panose="02040604050505020304" pitchFamily="18" charset="0"/>
              </a:rPr>
              <a:t>Executive Session</a:t>
            </a:r>
          </a:p>
          <a:p>
            <a:pPr marL="285750" indent="-285750">
              <a:buFont typeface="Wingdings" panose="05000000000000000000" pitchFamily="2" charset="2"/>
              <a:buChar char="Ø"/>
            </a:pPr>
            <a:r>
              <a:rPr lang="en-ZA" sz="2000" dirty="0">
                <a:latin typeface="Century Schoolbook" panose="02040604050505020304" pitchFamily="18" charset="0"/>
              </a:rPr>
              <a:t>Discussion: Questions</a:t>
            </a:r>
          </a:p>
          <a:p>
            <a:pPr marL="285750" indent="-285750">
              <a:buFont typeface="Wingdings" panose="05000000000000000000" pitchFamily="2" charset="2"/>
              <a:buChar char="Ø"/>
            </a:pPr>
            <a:r>
              <a:rPr lang="en-ZA" sz="2000" dirty="0">
                <a:latin typeface="Century Schoolbook" panose="02040604050505020304" pitchFamily="18" charset="0"/>
              </a:rPr>
              <a:t>Adjournment </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ZA"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ZA" dirty="0"/>
          </a:p>
          <a:p>
            <a:pPr marL="285750" indent="-285750">
              <a:buFont typeface="Wingdings" panose="05000000000000000000" pitchFamily="2" charset="2"/>
              <a:buChar char="Ø"/>
            </a:pPr>
            <a:endParaRPr lang="en-ZA" dirty="0"/>
          </a:p>
          <a:p>
            <a:pPr lvl="1"/>
            <a:endParaRPr lang="en-ZA" dirty="0"/>
          </a:p>
          <a:p>
            <a:pPr lvl="1"/>
            <a:endParaRPr lang="en-ZA" dirty="0"/>
          </a:p>
          <a:p>
            <a:endParaRPr lang="en-US" dirty="0">
              <a:latin typeface="Century Schoolbook" panose="02040604050505020304" pitchFamily="18" charset="0"/>
            </a:endParaRPr>
          </a:p>
          <a:p>
            <a:endParaRPr lang="en-US" dirty="0"/>
          </a:p>
        </p:txBody>
      </p:sp>
    </p:spTree>
    <p:extLst>
      <p:ext uri="{BB962C8B-B14F-4D97-AF65-F5344CB8AC3E}">
        <p14:creationId xmlns:p14="http://schemas.microsoft.com/office/powerpoint/2010/main" val="301066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143483E1-29E2-45DE-B3B4-A40FE0F391FD}"/>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136" r="136"/>
          <a:stretch>
            <a:fillRect/>
          </a:stretch>
        </p:blipFill>
        <p:spPr/>
      </p:pic>
      <p:sp>
        <p:nvSpPr>
          <p:cNvPr id="3" name="Title 2">
            <a:extLst>
              <a:ext uri="{FF2B5EF4-FFF2-40B4-BE49-F238E27FC236}">
                <a16:creationId xmlns:a16="http://schemas.microsoft.com/office/drawing/2014/main" id="{46644F56-DEDD-4896-B10E-0EEE3E09A1CD}"/>
              </a:ext>
            </a:extLst>
          </p:cNvPr>
          <p:cNvSpPr>
            <a:spLocks noGrp="1"/>
          </p:cNvSpPr>
          <p:nvPr>
            <p:ph type="ctrTitle"/>
          </p:nvPr>
        </p:nvSpPr>
        <p:spPr/>
        <p:txBody>
          <a:bodyPr>
            <a:normAutofit fontScale="90000"/>
          </a:bodyPr>
          <a:lstStyle/>
          <a:p>
            <a:r>
              <a:rPr lang="en-US" sz="4200" dirty="0">
                <a:latin typeface="Garamond" panose="02020404030301010803" pitchFamily="18" charset="0"/>
              </a:rPr>
              <a:t>FIDUCIARY RESPONSIBILITIES</a:t>
            </a:r>
          </a:p>
        </p:txBody>
      </p:sp>
      <p:sp>
        <p:nvSpPr>
          <p:cNvPr id="6" name="Rectangle 5">
            <a:extLst>
              <a:ext uri="{FF2B5EF4-FFF2-40B4-BE49-F238E27FC236}">
                <a16:creationId xmlns:a16="http://schemas.microsoft.com/office/drawing/2014/main" id="{1DEAD65D-A8B1-437F-81CC-91F3A14F62C6}"/>
              </a:ext>
              <a:ext uri="{C183D7F6-B498-43B3-948B-1728B52AA6E4}">
                <adec:decorative xmlns:adec="http://schemas.microsoft.com/office/drawing/2017/decorative" val="1"/>
              </a:ext>
            </a:extLst>
          </p:cNvPr>
          <p:cNvSpPr/>
          <p:nvPr/>
        </p:nvSpPr>
        <p:spPr>
          <a:xfrm>
            <a:off x="5359400" y="6372000"/>
            <a:ext cx="6480000" cy="108000"/>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7" name="Rectangle 6">
            <a:extLst>
              <a:ext uri="{FF2B5EF4-FFF2-40B4-BE49-F238E27FC236}">
                <a16:creationId xmlns:a16="http://schemas.microsoft.com/office/drawing/2014/main" id="{1DEAD65D-A8B1-437F-81CC-91F3A14F62C6}"/>
              </a:ext>
              <a:ext uri="{C183D7F6-B498-43B3-948B-1728B52AA6E4}">
                <adec:decorative xmlns:adec="http://schemas.microsoft.com/office/drawing/2017/decorative" val="1"/>
              </a:ext>
            </a:extLst>
          </p:cNvPr>
          <p:cNvSpPr/>
          <p:nvPr/>
        </p:nvSpPr>
        <p:spPr>
          <a:xfrm>
            <a:off x="5359400" y="5994000"/>
            <a:ext cx="6480000" cy="108000"/>
          </a:xfrm>
          <a:prstGeom prst="rect">
            <a:avLst/>
          </a:prstGeom>
          <a:solidFill>
            <a:srgbClr val="F1E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8" name="Rectangle 7">
            <a:extLst>
              <a:ext uri="{FF2B5EF4-FFF2-40B4-BE49-F238E27FC236}">
                <a16:creationId xmlns:a16="http://schemas.microsoft.com/office/drawing/2014/main" id="{1DEAD65D-A8B1-437F-81CC-91F3A14F62C6}"/>
              </a:ext>
              <a:ext uri="{C183D7F6-B498-43B3-948B-1728B52AA6E4}">
                <adec:decorative xmlns:adec="http://schemas.microsoft.com/office/drawing/2017/decorative" val="1"/>
              </a:ext>
            </a:extLst>
          </p:cNvPr>
          <p:cNvSpPr/>
          <p:nvPr/>
        </p:nvSpPr>
        <p:spPr>
          <a:xfrm>
            <a:off x="5359400" y="5616000"/>
            <a:ext cx="6480000" cy="108000"/>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9" name="Rectangle 8">
            <a:extLst>
              <a:ext uri="{FF2B5EF4-FFF2-40B4-BE49-F238E27FC236}">
                <a16:creationId xmlns:a16="http://schemas.microsoft.com/office/drawing/2014/main" id="{1DEAD65D-A8B1-437F-81CC-91F3A14F62C6}"/>
              </a:ext>
              <a:ext uri="{C183D7F6-B498-43B3-948B-1728B52AA6E4}">
                <adec:decorative xmlns:adec="http://schemas.microsoft.com/office/drawing/2017/decorative" val="1"/>
              </a:ext>
            </a:extLst>
          </p:cNvPr>
          <p:cNvSpPr/>
          <p:nvPr/>
        </p:nvSpPr>
        <p:spPr>
          <a:xfrm>
            <a:off x="5359400" y="5184000"/>
            <a:ext cx="6480000" cy="108000"/>
          </a:xfrm>
          <a:prstGeom prst="rect">
            <a:avLst/>
          </a:prstGeom>
          <a:solidFill>
            <a:srgbClr val="F1E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1" name="Rectangle 10">
            <a:extLst>
              <a:ext uri="{FF2B5EF4-FFF2-40B4-BE49-F238E27FC236}">
                <a16:creationId xmlns:a16="http://schemas.microsoft.com/office/drawing/2014/main" id="{1DEAD65D-A8B1-437F-81CC-91F3A14F62C6}"/>
              </a:ext>
              <a:ext uri="{C183D7F6-B498-43B3-948B-1728B52AA6E4}">
                <adec:decorative xmlns:adec="http://schemas.microsoft.com/office/drawing/2017/decorative" val="1"/>
              </a:ext>
            </a:extLst>
          </p:cNvPr>
          <p:cNvSpPr/>
          <p:nvPr/>
        </p:nvSpPr>
        <p:spPr>
          <a:xfrm>
            <a:off x="5359300" y="4806000"/>
            <a:ext cx="6480000" cy="108000"/>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2" name="Rectangle 11">
            <a:extLst>
              <a:ext uri="{FF2B5EF4-FFF2-40B4-BE49-F238E27FC236}">
                <a16:creationId xmlns:a16="http://schemas.microsoft.com/office/drawing/2014/main" id="{1DEAD65D-A8B1-437F-81CC-91F3A14F62C6}"/>
              </a:ext>
              <a:ext uri="{C183D7F6-B498-43B3-948B-1728B52AA6E4}">
                <adec:decorative xmlns:adec="http://schemas.microsoft.com/office/drawing/2017/decorative" val="1"/>
              </a:ext>
            </a:extLst>
          </p:cNvPr>
          <p:cNvSpPr/>
          <p:nvPr/>
        </p:nvSpPr>
        <p:spPr>
          <a:xfrm>
            <a:off x="5359300" y="4354284"/>
            <a:ext cx="6480000" cy="108000"/>
          </a:xfrm>
          <a:prstGeom prst="rect">
            <a:avLst/>
          </a:prstGeom>
          <a:solidFill>
            <a:srgbClr val="F1E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3" name="Rectangle 12">
            <a:extLst>
              <a:ext uri="{FF2B5EF4-FFF2-40B4-BE49-F238E27FC236}">
                <a16:creationId xmlns:a16="http://schemas.microsoft.com/office/drawing/2014/main" id="{1DEAD65D-A8B1-437F-81CC-91F3A14F62C6}"/>
              </a:ext>
              <a:ext uri="{C183D7F6-B498-43B3-948B-1728B52AA6E4}">
                <adec:decorative xmlns:adec="http://schemas.microsoft.com/office/drawing/2017/decorative" val="1"/>
              </a:ext>
            </a:extLst>
          </p:cNvPr>
          <p:cNvSpPr/>
          <p:nvPr/>
        </p:nvSpPr>
        <p:spPr>
          <a:xfrm>
            <a:off x="5359300" y="3956568"/>
            <a:ext cx="6480000" cy="108000"/>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14" name="Rectangle 13">
            <a:extLst>
              <a:ext uri="{FF2B5EF4-FFF2-40B4-BE49-F238E27FC236}">
                <a16:creationId xmlns:a16="http://schemas.microsoft.com/office/drawing/2014/main" id="{1DEAD65D-A8B1-437F-81CC-91F3A14F62C6}"/>
              </a:ext>
              <a:ext uri="{C183D7F6-B498-43B3-948B-1728B52AA6E4}">
                <adec:decorative xmlns:adec="http://schemas.microsoft.com/office/drawing/2017/decorative" val="1"/>
              </a:ext>
            </a:extLst>
          </p:cNvPr>
          <p:cNvSpPr/>
          <p:nvPr/>
        </p:nvSpPr>
        <p:spPr>
          <a:xfrm>
            <a:off x="5359300" y="3558015"/>
            <a:ext cx="6480000" cy="108000"/>
          </a:xfrm>
          <a:prstGeom prst="rect">
            <a:avLst/>
          </a:prstGeom>
          <a:solidFill>
            <a:srgbClr val="F1E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5" name="Content Placeholder 4">
            <a:extLst>
              <a:ext uri="{FF2B5EF4-FFF2-40B4-BE49-F238E27FC236}">
                <a16:creationId xmlns:a16="http://schemas.microsoft.com/office/drawing/2014/main" id="{9FD25664-C096-56E9-D985-F8AFA9B79AF4}"/>
              </a:ext>
            </a:extLst>
          </p:cNvPr>
          <p:cNvSpPr>
            <a:spLocks noGrp="1"/>
          </p:cNvSpPr>
          <p:nvPr>
            <p:ph sz="quarter" idx="10"/>
          </p:nvPr>
        </p:nvSpPr>
        <p:spPr/>
        <p:txBody>
          <a:bodyPr/>
          <a:lstStyle/>
          <a:p>
            <a:r>
              <a:rPr lang="en-US" dirty="0"/>
              <a:t>You are a CEA Board of Director-now what?</a:t>
            </a:r>
          </a:p>
        </p:txBody>
      </p:sp>
    </p:spTree>
    <p:extLst>
      <p:ext uri="{BB962C8B-B14F-4D97-AF65-F5344CB8AC3E}">
        <p14:creationId xmlns:p14="http://schemas.microsoft.com/office/powerpoint/2010/main" val="234447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FBCF731-478B-42B2-B3C6-ECCC3D68E00B}"/>
              </a:ext>
              <a:ext uri="{C183D7F6-B498-43B3-948B-1728B52AA6E4}">
                <adec:decorative xmlns:adec="http://schemas.microsoft.com/office/drawing/2017/decorative" val="1"/>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tretch>
            <a:fillRect/>
          </a:stretch>
        </p:blipFill>
        <p:spPr>
          <a:xfrm>
            <a:off x="0" y="0"/>
            <a:ext cx="8329286" cy="6858000"/>
          </a:xfrm>
        </p:spPr>
      </p:pic>
      <p:sp>
        <p:nvSpPr>
          <p:cNvPr id="74" name="Text Placeholder 73">
            <a:extLst>
              <a:ext uri="{FF2B5EF4-FFF2-40B4-BE49-F238E27FC236}">
                <a16:creationId xmlns:a16="http://schemas.microsoft.com/office/drawing/2014/main" id="{C20719F7-6849-4C36-ACDB-C1AE2AAC74AD}"/>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dirty="0"/>
          </a:p>
        </p:txBody>
      </p:sp>
      <p:sp>
        <p:nvSpPr>
          <p:cNvPr id="43" name="Title 42">
            <a:extLst>
              <a:ext uri="{FF2B5EF4-FFF2-40B4-BE49-F238E27FC236}">
                <a16:creationId xmlns:a16="http://schemas.microsoft.com/office/drawing/2014/main" id="{CF39D3B5-ABDB-4DFF-8107-EF97569C9BBE}"/>
              </a:ext>
            </a:extLst>
          </p:cNvPr>
          <p:cNvSpPr>
            <a:spLocks noGrp="1"/>
          </p:cNvSpPr>
          <p:nvPr>
            <p:ph type="ctrTitle"/>
          </p:nvPr>
        </p:nvSpPr>
        <p:spPr/>
        <p:txBody>
          <a:bodyPr/>
          <a:lstStyle/>
          <a:p>
            <a:r>
              <a:rPr lang="en-US" sz="4800" b="1" dirty="0">
                <a:latin typeface="Garamond" panose="02020404030301010803" pitchFamily="18" charset="0"/>
              </a:rPr>
              <a:t>FIDUCIARY </a:t>
            </a:r>
            <a:br>
              <a:rPr lang="en-US" sz="4800" b="1" dirty="0">
                <a:latin typeface="Garamond" panose="02020404030301010803" pitchFamily="18" charset="0"/>
              </a:rPr>
            </a:br>
            <a:r>
              <a:rPr lang="en-US" sz="4800" b="1" dirty="0">
                <a:latin typeface="Garamond" panose="02020404030301010803" pitchFamily="18" charset="0"/>
              </a:rPr>
              <a:t>DUTIES</a:t>
            </a:r>
            <a:endParaRPr lang="en-US" sz="4800" b="1" dirty="0"/>
          </a:p>
        </p:txBody>
      </p:sp>
      <p:sp>
        <p:nvSpPr>
          <p:cNvPr id="75" name="Text Placeholder 74">
            <a:extLst>
              <a:ext uri="{FF2B5EF4-FFF2-40B4-BE49-F238E27FC236}">
                <a16:creationId xmlns:a16="http://schemas.microsoft.com/office/drawing/2014/main" id="{6488F643-327C-4A41-9703-B4932AF5A2C9}"/>
              </a:ext>
              <a:ext uri="{C183D7F6-B498-43B3-948B-1728B52AA6E4}">
                <adec:decorative xmlns:adec="http://schemas.microsoft.com/office/drawing/2017/decorative" val="1"/>
              </a:ext>
            </a:extLst>
          </p:cNvPr>
          <p:cNvSpPr>
            <a:spLocks noGrp="1"/>
          </p:cNvSpPr>
          <p:nvPr>
            <p:ph type="body" sz="quarter" idx="13"/>
          </p:nvPr>
        </p:nvSpPr>
        <p:spPr/>
        <p:txBody>
          <a:bodyPr>
            <a:normAutofit fontScale="55000" lnSpcReduction="20000"/>
          </a:bodyPr>
          <a:lstStyle/>
          <a:p>
            <a:endParaRPr lang="en-US" dirty="0"/>
          </a:p>
        </p:txBody>
      </p:sp>
      <p:sp>
        <p:nvSpPr>
          <p:cNvPr id="76" name="Text Placeholder 75">
            <a:extLst>
              <a:ext uri="{FF2B5EF4-FFF2-40B4-BE49-F238E27FC236}">
                <a16:creationId xmlns:a16="http://schemas.microsoft.com/office/drawing/2014/main" id="{8EE4272D-3A75-4E40-B1D6-C8D1636AB572}"/>
              </a:ext>
              <a:ext uri="{C183D7F6-B498-43B3-948B-1728B52AA6E4}">
                <adec:decorative xmlns:adec="http://schemas.microsoft.com/office/drawing/2017/decorative" val="1"/>
              </a:ext>
            </a:extLst>
          </p:cNvPr>
          <p:cNvSpPr>
            <a:spLocks noGrp="1"/>
          </p:cNvSpPr>
          <p:nvPr>
            <p:ph type="body" sz="quarter" idx="14"/>
          </p:nvPr>
        </p:nvSpPr>
        <p:spPr/>
        <p:txBody>
          <a:bodyPr>
            <a:normAutofit fontScale="55000" lnSpcReduction="20000"/>
          </a:bodyPr>
          <a:lstStyle/>
          <a:p>
            <a:endParaRPr lang="en-US" dirty="0"/>
          </a:p>
        </p:txBody>
      </p:sp>
      <p:graphicFrame>
        <p:nvGraphicFramePr>
          <p:cNvPr id="9" name="Diagram 8"/>
          <p:cNvGraphicFramePr/>
          <p:nvPr>
            <p:extLst>
              <p:ext uri="{D42A27DB-BD31-4B8C-83A1-F6EECF244321}">
                <p14:modId xmlns:p14="http://schemas.microsoft.com/office/powerpoint/2010/main" val="1807224776"/>
              </p:ext>
            </p:extLst>
          </p:nvPr>
        </p:nvGraphicFramePr>
        <p:xfrm>
          <a:off x="6204638" y="691115"/>
          <a:ext cx="5987362" cy="58053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238294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alpha val="80000"/>
          </a:schemeClr>
        </a:solidFill>
        <a:effectLst/>
      </p:bgPr>
    </p:bg>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8F02F647-7DBC-4618-AFF3-8CED69C5CDEF}"/>
              </a:ext>
            </a:extLst>
          </p:cNvPr>
          <p:cNvPicPr>
            <a:picLocks noGrp="1" noChangeAspect="1"/>
          </p:cNvPicPr>
          <p:nvPr>
            <p:ph type="pic" sz="quarter" idx="12"/>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1999" cy="6858000"/>
          </a:xfrm>
        </p:spPr>
      </p:pic>
      <p:sp>
        <p:nvSpPr>
          <p:cNvPr id="3" name="Title 2">
            <a:extLst>
              <a:ext uri="{FF2B5EF4-FFF2-40B4-BE49-F238E27FC236}">
                <a16:creationId xmlns:a16="http://schemas.microsoft.com/office/drawing/2014/main" id="{B8D8E648-93B0-47FF-A306-492EFF7FC499}"/>
              </a:ext>
            </a:extLst>
          </p:cNvPr>
          <p:cNvSpPr>
            <a:spLocks noGrp="1"/>
          </p:cNvSpPr>
          <p:nvPr>
            <p:ph type="ctrTitle"/>
          </p:nvPr>
        </p:nvSpPr>
        <p:spPr>
          <a:xfrm>
            <a:off x="2169043" y="0"/>
            <a:ext cx="10022958" cy="6857999"/>
          </a:xfrm>
        </p:spPr>
        <p:txBody>
          <a:bodyPr/>
          <a:lstStyle/>
          <a:p>
            <a:pPr>
              <a:lnSpc>
                <a:spcPct val="110000"/>
              </a:lnSpc>
            </a:pPr>
            <a:r>
              <a:rPr lang="en-US" dirty="0"/>
              <a:t>.</a:t>
            </a:r>
          </a:p>
        </p:txBody>
      </p:sp>
      <p:sp>
        <p:nvSpPr>
          <p:cNvPr id="5" name="object 7" descr="Beige rectangle">
            <a:extLst>
              <a:ext uri="{FF2B5EF4-FFF2-40B4-BE49-F238E27FC236}">
                <a16:creationId xmlns:a16="http://schemas.microsoft.com/office/drawing/2014/main" id="{C85C272F-FCB2-478D-9E03-EC734D1AB6C0}"/>
              </a:ext>
            </a:extLst>
          </p:cNvPr>
          <p:cNvSpPr/>
          <p:nvPr/>
        </p:nvSpPr>
        <p:spPr bwMode="white">
          <a:xfrm>
            <a:off x="0" y="719601"/>
            <a:ext cx="4104000" cy="0"/>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
              <a:ea typeface="+mn-ea"/>
              <a:cs typeface="+mn-cs"/>
            </a:endParaRPr>
          </a:p>
        </p:txBody>
      </p:sp>
      <p:sp>
        <p:nvSpPr>
          <p:cNvPr id="15" name="Rectangle 14">
            <a:extLst>
              <a:ext uri="{FF2B5EF4-FFF2-40B4-BE49-F238E27FC236}">
                <a16:creationId xmlns:a16="http://schemas.microsoft.com/office/drawing/2014/main" id="{DA136CB0-4ED9-43FA-81D5-6D3225795A7D}"/>
              </a:ext>
              <a:ext uri="{C183D7F6-B498-43B3-948B-1728B52AA6E4}">
                <adec:decorative xmlns:adec="http://schemas.microsoft.com/office/drawing/2017/decorative" val="1"/>
              </a:ext>
            </a:extLst>
          </p:cNvPr>
          <p:cNvSpPr/>
          <p:nvPr/>
        </p:nvSpPr>
        <p:spPr>
          <a:xfrm>
            <a:off x="3903024" y="4896463"/>
            <a:ext cx="2885950" cy="45719"/>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
              <a:ea typeface="+mn-ea"/>
              <a:cs typeface="+mn-cs"/>
            </a:endParaRPr>
          </a:p>
        </p:txBody>
      </p:sp>
      <p:graphicFrame>
        <p:nvGraphicFramePr>
          <p:cNvPr id="9" name="Diagram 8"/>
          <p:cNvGraphicFramePr/>
          <p:nvPr>
            <p:extLst>
              <p:ext uri="{D42A27DB-BD31-4B8C-83A1-F6EECF244321}">
                <p14:modId xmlns:p14="http://schemas.microsoft.com/office/powerpoint/2010/main" val="3027370857"/>
              </p:ext>
            </p:extLst>
          </p:nvPr>
        </p:nvGraphicFramePr>
        <p:xfrm>
          <a:off x="303876" y="1810772"/>
          <a:ext cx="11065564" cy="45083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0" name="Group 9"/>
          <p:cNvGrpSpPr/>
          <p:nvPr/>
        </p:nvGrpSpPr>
        <p:grpSpPr>
          <a:xfrm>
            <a:off x="4293159" y="5307529"/>
            <a:ext cx="7217052" cy="868203"/>
            <a:chOff x="3983603" y="2389814"/>
            <a:chExt cx="7217052" cy="868203"/>
          </a:xfrm>
        </p:grpSpPr>
        <p:sp>
          <p:nvSpPr>
            <p:cNvPr id="11" name="Round Same Side Corner Rectangle 10"/>
            <p:cNvSpPr/>
            <p:nvPr/>
          </p:nvSpPr>
          <p:spPr>
            <a:xfrm rot="5400000">
              <a:off x="7090481" y="-717064"/>
              <a:ext cx="868203" cy="7081960"/>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2" name="Round Same Side Corner Rectangle 4"/>
            <p:cNvSpPr txBox="1"/>
            <p:nvPr/>
          </p:nvSpPr>
          <p:spPr>
            <a:xfrm>
              <a:off x="4161077" y="2603619"/>
              <a:ext cx="7039578" cy="61201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600" dirty="0">
                  <a:latin typeface="Century Schoolbook" panose="02040604050505020304" pitchFamily="18" charset="0"/>
                </a:rPr>
                <a:t>Hold other board members accountable. </a:t>
              </a:r>
              <a:endParaRPr lang="en-US" sz="1600" kern="1200" dirty="0">
                <a:latin typeface="Century Schoolbook" panose="02040604050505020304" pitchFamily="18" charset="0"/>
              </a:endParaRPr>
            </a:p>
            <a:p>
              <a:pPr marL="114300" lvl="1" indent="-114300" algn="l" defTabSz="533400">
                <a:lnSpc>
                  <a:spcPct val="90000"/>
                </a:lnSpc>
                <a:spcBef>
                  <a:spcPct val="0"/>
                </a:spcBef>
                <a:spcAft>
                  <a:spcPct val="15000"/>
                </a:spcAft>
                <a:buChar char="••"/>
              </a:pPr>
              <a:r>
                <a:rPr lang="en-US" sz="1600" kern="1200" dirty="0">
                  <a:latin typeface="Century Schoolbook" panose="02040604050505020304" pitchFamily="18" charset="0"/>
                </a:rPr>
                <a:t>Monitor association activities. </a:t>
              </a:r>
            </a:p>
            <a:p>
              <a:pPr marL="114300" lvl="1" indent="-114300" algn="l" defTabSz="533400">
                <a:lnSpc>
                  <a:spcPct val="90000"/>
                </a:lnSpc>
                <a:spcBef>
                  <a:spcPct val="0"/>
                </a:spcBef>
                <a:spcAft>
                  <a:spcPct val="15000"/>
                </a:spcAft>
                <a:buChar char="••"/>
              </a:pPr>
              <a:r>
                <a:rPr lang="en-US" sz="1600" kern="1200" dirty="0">
                  <a:latin typeface="Century Schoolbook" panose="02040604050505020304" pitchFamily="18" charset="0"/>
                </a:rPr>
                <a:t>Monitor finances and review audit reports. 	</a:t>
              </a:r>
            </a:p>
            <a:p>
              <a:pPr marL="114300" lvl="1" indent="-114300" algn="l" defTabSz="533400">
                <a:lnSpc>
                  <a:spcPct val="90000"/>
                </a:lnSpc>
                <a:spcBef>
                  <a:spcPct val="0"/>
                </a:spcBef>
                <a:spcAft>
                  <a:spcPct val="15000"/>
                </a:spcAft>
                <a:buChar char="••"/>
              </a:pPr>
              <a:endParaRPr lang="en-US" sz="1600" kern="1200" dirty="0">
                <a:latin typeface="Century Schoolbook" panose="02040604050505020304" pitchFamily="18" charset="0"/>
              </a:endParaRPr>
            </a:p>
          </p:txBody>
        </p:sp>
      </p:grpSp>
      <p:sp>
        <p:nvSpPr>
          <p:cNvPr id="7" name="TextBox 6"/>
          <p:cNvSpPr txBox="1"/>
          <p:nvPr/>
        </p:nvSpPr>
        <p:spPr>
          <a:xfrm>
            <a:off x="4233665" y="359065"/>
            <a:ext cx="4805916" cy="769441"/>
          </a:xfrm>
          <a:prstGeom prst="rect">
            <a:avLst/>
          </a:prstGeom>
          <a:noFill/>
        </p:spPr>
        <p:txBody>
          <a:bodyPr wrap="square" rtlCol="0">
            <a:spAutoFit/>
          </a:bodyPr>
          <a:lstStyle/>
          <a:p>
            <a:r>
              <a:rPr lang="en-US" sz="4400" b="1" dirty="0">
                <a:solidFill>
                  <a:schemeClr val="bg1"/>
                </a:solidFill>
                <a:latin typeface="Garamond" panose="02020404030301010803" pitchFamily="18" charset="0"/>
              </a:rPr>
              <a:t>DUTY OF CARE</a:t>
            </a:r>
            <a:endParaRPr lang="en-US" sz="440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1343001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02B9606-F9BC-40CD-9467-6348ACE4102C}"/>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dirty="0"/>
          </a:p>
        </p:txBody>
      </p:sp>
      <p:sp>
        <p:nvSpPr>
          <p:cNvPr id="15" name="Text Placeholder 14">
            <a:extLst>
              <a:ext uri="{FF2B5EF4-FFF2-40B4-BE49-F238E27FC236}">
                <a16:creationId xmlns:a16="http://schemas.microsoft.com/office/drawing/2014/main" id="{A682397A-D234-4487-8E63-23B79C769633}"/>
              </a:ext>
              <a:ext uri="{C183D7F6-B498-43B3-948B-1728B52AA6E4}">
                <adec:decorative xmlns:adec="http://schemas.microsoft.com/office/drawing/2017/decorative" val="1"/>
              </a:ext>
            </a:extLst>
          </p:cNvPr>
          <p:cNvSpPr>
            <a:spLocks noGrp="1"/>
          </p:cNvSpPr>
          <p:nvPr>
            <p:ph type="body" sz="quarter" idx="22"/>
          </p:nvPr>
        </p:nvSpPr>
        <p:spPr/>
        <p:txBody>
          <a:bodyPr/>
          <a:lstStyle/>
          <a:p>
            <a:endParaRPr lang="en-US" dirty="0"/>
          </a:p>
        </p:txBody>
      </p:sp>
      <p:sp>
        <p:nvSpPr>
          <p:cNvPr id="13" name="Title 12">
            <a:extLst>
              <a:ext uri="{FF2B5EF4-FFF2-40B4-BE49-F238E27FC236}">
                <a16:creationId xmlns:a16="http://schemas.microsoft.com/office/drawing/2014/main" id="{D7199992-58FE-4335-A811-6AFA96B5595D}"/>
              </a:ext>
            </a:extLst>
          </p:cNvPr>
          <p:cNvSpPr>
            <a:spLocks noGrp="1"/>
          </p:cNvSpPr>
          <p:nvPr>
            <p:ph type="title"/>
          </p:nvPr>
        </p:nvSpPr>
        <p:spPr>
          <a:xfrm>
            <a:off x="1114425" y="183580"/>
            <a:ext cx="9963150" cy="730820"/>
          </a:xfrm>
        </p:spPr>
        <p:txBody>
          <a:bodyPr>
            <a:normAutofit fontScale="90000"/>
          </a:bodyPr>
          <a:lstStyle/>
          <a:p>
            <a:pPr algn="ctr"/>
            <a:r>
              <a:rPr lang="en-US" sz="5400" dirty="0">
                <a:latin typeface="Garamond" panose="02020404030301010803" pitchFamily="18" charset="0"/>
              </a:rPr>
              <a:t>●DUTY OF LOYALTY●</a:t>
            </a:r>
          </a:p>
        </p:txBody>
      </p:sp>
      <p:sp>
        <p:nvSpPr>
          <p:cNvPr id="16" name="Text Placeholder 15">
            <a:extLst>
              <a:ext uri="{FF2B5EF4-FFF2-40B4-BE49-F238E27FC236}">
                <a16:creationId xmlns:a16="http://schemas.microsoft.com/office/drawing/2014/main" id="{CF8FCB52-DD55-48F6-9F4A-D2A0F6586E95}"/>
              </a:ext>
              <a:ext uri="{C183D7F6-B498-43B3-948B-1728B52AA6E4}">
                <adec:decorative xmlns:adec="http://schemas.microsoft.com/office/drawing/2017/decorative" val="1"/>
              </a:ext>
            </a:extLst>
          </p:cNvPr>
          <p:cNvSpPr>
            <a:spLocks noGrp="1"/>
          </p:cNvSpPr>
          <p:nvPr>
            <p:ph type="body" sz="quarter" idx="23"/>
          </p:nvPr>
        </p:nvSpPr>
        <p:spPr/>
        <p:txBody>
          <a:bodyPr/>
          <a:lstStyle/>
          <a:p>
            <a:endParaRPr lang="en-US" dirty="0"/>
          </a:p>
        </p:txBody>
      </p:sp>
      <p:sp>
        <p:nvSpPr>
          <p:cNvPr id="3" name="Rounded Rectangle 2"/>
          <p:cNvSpPr/>
          <p:nvPr/>
        </p:nvSpPr>
        <p:spPr>
          <a:xfrm>
            <a:off x="1448741" y="914400"/>
            <a:ext cx="9542167" cy="903767"/>
          </a:xfrm>
          <a:prstGeom prst="roundRect">
            <a:avLst/>
          </a:prstGeom>
          <a:gradFill flip="none" rotWithShape="1">
            <a:gsLst>
              <a:gs pos="0">
                <a:schemeClr val="accent3">
                  <a:tint val="100000"/>
                  <a:shade val="85000"/>
                  <a:satMod val="100000"/>
                  <a:lumMod val="100000"/>
                </a:schemeClr>
              </a:gs>
              <a:gs pos="100000">
                <a:schemeClr val="accent3">
                  <a:tint val="90000"/>
                  <a:shade val="100000"/>
                  <a:satMod val="150000"/>
                  <a:lumMod val="100000"/>
                </a:schemeClr>
              </a:gs>
            </a:gsLst>
            <a:lin ang="0" scaled="1"/>
            <a:tileRect/>
          </a:gradFill>
        </p:spPr>
        <p:style>
          <a:lnRef idx="1">
            <a:schemeClr val="accent3"/>
          </a:lnRef>
          <a:fillRef idx="3">
            <a:schemeClr val="accent3"/>
          </a:fillRef>
          <a:effectRef idx="2">
            <a:schemeClr val="accent3"/>
          </a:effectRef>
          <a:fontRef idx="minor">
            <a:schemeClr val="lt1"/>
          </a:fontRef>
        </p:style>
        <p:txBody>
          <a:bodyPr rtlCol="0" anchor="ctr"/>
          <a:lstStyle/>
          <a:p>
            <a:pPr lvl="0"/>
            <a:r>
              <a:rPr lang="en-US" sz="1600" dirty="0">
                <a:latin typeface="Century Schoolbook" panose="02040604050505020304" pitchFamily="18" charset="0"/>
              </a:rPr>
              <a:t>Board members must place the interest of the association ahead of their own interest at all times. This requires publicly disclosing conflicts of interest and not using board services or information as a means of personal gain or for the benefit of other associations. </a:t>
            </a:r>
          </a:p>
        </p:txBody>
      </p:sp>
      <p:sp>
        <p:nvSpPr>
          <p:cNvPr id="4" name="Rounded Rectangle 3"/>
          <p:cNvSpPr/>
          <p:nvPr/>
        </p:nvSpPr>
        <p:spPr>
          <a:xfrm>
            <a:off x="2401186" y="2072463"/>
            <a:ext cx="7389628" cy="680484"/>
          </a:xfrm>
          <a:prstGeom prst="round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en-US">
                <a:latin typeface="Century Schoolbook"/>
              </a:rPr>
              <a:t>STEPS TO HELP FULFILL THE DUTY OF LOYALTY</a:t>
            </a:r>
          </a:p>
        </p:txBody>
      </p:sp>
      <p:sp>
        <p:nvSpPr>
          <p:cNvPr id="5" name="Rectangle 4"/>
          <p:cNvSpPr/>
          <p:nvPr/>
        </p:nvSpPr>
        <p:spPr>
          <a:xfrm>
            <a:off x="1248652" y="3035372"/>
            <a:ext cx="10067482" cy="2839780"/>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 name="Rounded Rectangle 5"/>
          <p:cNvSpPr/>
          <p:nvPr/>
        </p:nvSpPr>
        <p:spPr>
          <a:xfrm>
            <a:off x="1542120" y="3335522"/>
            <a:ext cx="2892056" cy="951614"/>
          </a:xfrm>
          <a:prstGeom prst="roundRect">
            <a:avLst/>
          </a:prstGeom>
          <a:gradFill flip="none" rotWithShape="1">
            <a:gsLst>
              <a:gs pos="0">
                <a:srgbClr val="FF9966">
                  <a:shade val="30000"/>
                  <a:satMod val="115000"/>
                </a:srgbClr>
              </a:gs>
              <a:gs pos="50000">
                <a:srgbClr val="FF9966">
                  <a:shade val="67500"/>
                  <a:satMod val="115000"/>
                </a:srgbClr>
              </a:gs>
              <a:gs pos="100000">
                <a:srgbClr val="FF9966">
                  <a:shade val="100000"/>
                  <a:satMod val="115000"/>
                </a:srgbClr>
              </a:gs>
            </a:gsLst>
            <a:lin ang="27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Century Schoolbook" panose="02040604050505020304" pitchFamily="18" charset="0"/>
              </a:rPr>
              <a:t>Have a written conflict of interest policy. </a:t>
            </a:r>
          </a:p>
        </p:txBody>
      </p:sp>
      <p:sp>
        <p:nvSpPr>
          <p:cNvPr id="12" name="Rounded Rectangle 11"/>
          <p:cNvSpPr/>
          <p:nvPr/>
        </p:nvSpPr>
        <p:spPr>
          <a:xfrm>
            <a:off x="1529881" y="4455262"/>
            <a:ext cx="2892056" cy="1124393"/>
          </a:xfrm>
          <a:prstGeom prst="roundRect">
            <a:avLst/>
          </a:prstGeom>
          <a:gradFill flip="none" rotWithShape="1">
            <a:gsLst>
              <a:gs pos="0">
                <a:srgbClr val="FF9966">
                  <a:shade val="30000"/>
                  <a:satMod val="115000"/>
                </a:srgbClr>
              </a:gs>
              <a:gs pos="50000">
                <a:srgbClr val="FF9966">
                  <a:shade val="67500"/>
                  <a:satMod val="115000"/>
                </a:srgbClr>
              </a:gs>
              <a:gs pos="100000">
                <a:srgbClr val="FF9966">
                  <a:shade val="100000"/>
                  <a:satMod val="115000"/>
                </a:srgb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Century Schoolbook" panose="02040604050505020304" pitchFamily="18" charset="0"/>
              </a:rPr>
              <a:t>Keep strategic planning decisions, other sensitive matters and executive sessions confidential. </a:t>
            </a:r>
          </a:p>
        </p:txBody>
      </p:sp>
      <p:sp>
        <p:nvSpPr>
          <p:cNvPr id="17" name="Rounded Rectangle 16"/>
          <p:cNvSpPr/>
          <p:nvPr/>
        </p:nvSpPr>
        <p:spPr>
          <a:xfrm>
            <a:off x="4892993" y="4424395"/>
            <a:ext cx="2892056" cy="1138126"/>
          </a:xfrm>
          <a:prstGeom prst="roundRect">
            <a:avLst/>
          </a:prstGeom>
          <a:gradFill flip="none" rotWithShape="1">
            <a:gsLst>
              <a:gs pos="0">
                <a:srgbClr val="FF9966">
                  <a:shade val="30000"/>
                  <a:satMod val="115000"/>
                </a:srgbClr>
              </a:gs>
              <a:gs pos="50000">
                <a:srgbClr val="FF9966">
                  <a:shade val="67500"/>
                  <a:satMod val="115000"/>
                </a:srgbClr>
              </a:gs>
              <a:gs pos="100000">
                <a:srgbClr val="FF9966">
                  <a:shade val="100000"/>
                  <a:satMod val="115000"/>
                </a:srgbClr>
              </a:gs>
            </a:gsLst>
            <a:lin ang="135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Century Schoolbook" panose="02040604050505020304" pitchFamily="18" charset="0"/>
              </a:rPr>
              <a:t>Exercise caution when entering into business relationships between the association, board members’, and board members’ families or business. </a:t>
            </a:r>
          </a:p>
        </p:txBody>
      </p:sp>
      <p:sp>
        <p:nvSpPr>
          <p:cNvPr id="18" name="Rounded Rectangle 17"/>
          <p:cNvSpPr/>
          <p:nvPr/>
        </p:nvSpPr>
        <p:spPr>
          <a:xfrm>
            <a:off x="8166001" y="4424395"/>
            <a:ext cx="2892056" cy="1138126"/>
          </a:xfrm>
          <a:prstGeom prst="roundRect">
            <a:avLst/>
          </a:prstGeom>
          <a:gradFill flip="none" rotWithShape="1">
            <a:gsLst>
              <a:gs pos="0">
                <a:srgbClr val="FF9966">
                  <a:shade val="30000"/>
                  <a:satMod val="115000"/>
                </a:srgbClr>
              </a:gs>
              <a:gs pos="50000">
                <a:srgbClr val="FF9966">
                  <a:shade val="67500"/>
                  <a:satMod val="115000"/>
                </a:srgbClr>
              </a:gs>
              <a:gs pos="100000">
                <a:srgbClr val="FF9966">
                  <a:shade val="100000"/>
                  <a:satMod val="115000"/>
                </a:srgbClr>
              </a:gs>
            </a:gsLst>
            <a:lin ang="81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Century Schoolbook" panose="02040604050505020304" pitchFamily="18" charset="0"/>
              </a:rPr>
              <a:t>Avoid diverting opportunities meant for the association for personal gain. </a:t>
            </a:r>
          </a:p>
        </p:txBody>
      </p:sp>
      <p:sp>
        <p:nvSpPr>
          <p:cNvPr id="19" name="Rounded Rectangle 18"/>
          <p:cNvSpPr/>
          <p:nvPr/>
        </p:nvSpPr>
        <p:spPr>
          <a:xfrm>
            <a:off x="4836365" y="3360109"/>
            <a:ext cx="2892056" cy="951614"/>
          </a:xfrm>
          <a:prstGeom prst="roundRect">
            <a:avLst/>
          </a:prstGeom>
          <a:gradFill flip="none" rotWithShape="1">
            <a:gsLst>
              <a:gs pos="0">
                <a:srgbClr val="FF9966">
                  <a:shade val="30000"/>
                  <a:satMod val="115000"/>
                </a:srgbClr>
              </a:gs>
              <a:gs pos="50000">
                <a:srgbClr val="FF9966">
                  <a:shade val="67500"/>
                  <a:satMod val="115000"/>
                </a:srgbClr>
              </a:gs>
              <a:gs pos="100000">
                <a:srgbClr val="FF9966">
                  <a:shade val="100000"/>
                  <a:satMod val="115000"/>
                </a:srgbClr>
              </a:gs>
            </a:gsLst>
            <a:path path="circle">
              <a:fillToRect r="100000" b="100000"/>
            </a:path>
            <a:tileRect l="-100000" t="-10000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Century Schoolbook" panose="02040604050505020304" pitchFamily="18" charset="0"/>
              </a:rPr>
              <a:t>Don’t get involved in transactions that harm the association. </a:t>
            </a:r>
          </a:p>
        </p:txBody>
      </p:sp>
      <p:sp>
        <p:nvSpPr>
          <p:cNvPr id="20" name="Rounded Rectangle 19"/>
          <p:cNvSpPr/>
          <p:nvPr/>
        </p:nvSpPr>
        <p:spPr>
          <a:xfrm>
            <a:off x="8166001" y="3335522"/>
            <a:ext cx="2892056" cy="951614"/>
          </a:xfrm>
          <a:prstGeom prst="roundRect">
            <a:avLst/>
          </a:prstGeom>
          <a:gradFill flip="none" rotWithShape="1">
            <a:gsLst>
              <a:gs pos="0">
                <a:srgbClr val="FF9966">
                  <a:shade val="30000"/>
                  <a:satMod val="115000"/>
                </a:srgbClr>
              </a:gs>
              <a:gs pos="50000">
                <a:srgbClr val="FF9966">
                  <a:shade val="67500"/>
                  <a:satMod val="115000"/>
                </a:srgbClr>
              </a:gs>
              <a:gs pos="100000">
                <a:srgbClr val="FF9966">
                  <a:shade val="100000"/>
                  <a:satMod val="115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Century Schoolbook" panose="02040604050505020304" pitchFamily="18" charset="0"/>
              </a:rPr>
              <a:t>Don’t get involved in transactions that compete with the association interest. </a:t>
            </a:r>
          </a:p>
        </p:txBody>
      </p:sp>
      <p:sp>
        <p:nvSpPr>
          <p:cNvPr id="7" name="Rounded Rectangle 6"/>
          <p:cNvSpPr/>
          <p:nvPr/>
        </p:nvSpPr>
        <p:spPr>
          <a:xfrm>
            <a:off x="1248652" y="6063916"/>
            <a:ext cx="10067482" cy="368968"/>
          </a:xfrm>
          <a:prstGeom prst="round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latin typeface="Century Schoolbook" panose="02040604050505020304" pitchFamily="18" charset="0"/>
              </a:rPr>
              <a:t>Source: Buckingham, Doolittle &amp; Burroughs, LLO – Fiduciary Duties of Nonprofit Board Members</a:t>
            </a:r>
          </a:p>
        </p:txBody>
      </p:sp>
      <p:sp>
        <p:nvSpPr>
          <p:cNvPr id="8" name="Down Arrow 7"/>
          <p:cNvSpPr/>
          <p:nvPr/>
        </p:nvSpPr>
        <p:spPr>
          <a:xfrm>
            <a:off x="5973333" y="1755981"/>
            <a:ext cx="419516" cy="386923"/>
          </a:xfrm>
          <a:prstGeom prst="down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Down Arrow 21"/>
          <p:cNvSpPr/>
          <p:nvPr/>
        </p:nvSpPr>
        <p:spPr>
          <a:xfrm>
            <a:off x="5973333" y="2720562"/>
            <a:ext cx="419516" cy="386923"/>
          </a:xfrm>
          <a:prstGeom prst="down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08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16" presetClass="entr" presetSubtype="21"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heel(1)">
                                      <p:cBhvr>
                                        <p:cTn id="43" dur="2000"/>
                                        <p:tgtEl>
                                          <p:spTgt spid="8"/>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heel(1)">
                                      <p:cBhvr>
                                        <p:cTn id="46" dur="2000"/>
                                        <p:tgtEl>
                                          <p:spTgt spid="22"/>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randombar(horizontal)">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2" grpId="0" animBg="1"/>
      <p:bldP spid="17" grpId="0" animBg="1"/>
      <p:bldP spid="18" grpId="0" animBg="1"/>
      <p:bldP spid="19" grpId="0" animBg="1"/>
      <p:bldP spid="20" grpId="0" animBg="1"/>
      <p:bldP spid="7" grpId="0" animBg="1"/>
      <p:bldP spid="8"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02B9606-F9BC-40CD-9467-6348ACE4102C}"/>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dirty="0"/>
          </a:p>
        </p:txBody>
      </p:sp>
      <p:sp>
        <p:nvSpPr>
          <p:cNvPr id="15" name="Text Placeholder 14">
            <a:extLst>
              <a:ext uri="{FF2B5EF4-FFF2-40B4-BE49-F238E27FC236}">
                <a16:creationId xmlns:a16="http://schemas.microsoft.com/office/drawing/2014/main" id="{A682397A-D234-4487-8E63-23B79C769633}"/>
              </a:ext>
              <a:ext uri="{C183D7F6-B498-43B3-948B-1728B52AA6E4}">
                <adec:decorative xmlns:adec="http://schemas.microsoft.com/office/drawing/2017/decorative" val="1"/>
              </a:ext>
            </a:extLst>
          </p:cNvPr>
          <p:cNvSpPr>
            <a:spLocks noGrp="1"/>
          </p:cNvSpPr>
          <p:nvPr>
            <p:ph type="body" sz="quarter" idx="22"/>
          </p:nvPr>
        </p:nvSpPr>
        <p:spPr/>
        <p:txBody>
          <a:bodyPr/>
          <a:lstStyle/>
          <a:p>
            <a:endParaRPr lang="en-US" dirty="0"/>
          </a:p>
        </p:txBody>
      </p:sp>
      <p:sp>
        <p:nvSpPr>
          <p:cNvPr id="13" name="Title 12">
            <a:extLst>
              <a:ext uri="{FF2B5EF4-FFF2-40B4-BE49-F238E27FC236}">
                <a16:creationId xmlns:a16="http://schemas.microsoft.com/office/drawing/2014/main" id="{D7199992-58FE-4335-A811-6AFA96B5595D}"/>
              </a:ext>
            </a:extLst>
          </p:cNvPr>
          <p:cNvSpPr>
            <a:spLocks noGrp="1"/>
          </p:cNvSpPr>
          <p:nvPr>
            <p:ph type="title"/>
          </p:nvPr>
        </p:nvSpPr>
        <p:spPr>
          <a:xfrm>
            <a:off x="1114425" y="183580"/>
            <a:ext cx="10485696" cy="730820"/>
          </a:xfrm>
        </p:spPr>
        <p:txBody>
          <a:bodyPr>
            <a:noAutofit/>
          </a:bodyPr>
          <a:lstStyle/>
          <a:p>
            <a:pPr algn="ctr"/>
            <a:r>
              <a:rPr lang="en-US" sz="4000" dirty="0">
                <a:latin typeface="Garamond" panose="02020404030301010803" pitchFamily="18" charset="0"/>
              </a:rPr>
              <a:t>●DUTY OF OBEDIENCE &amp; GOOD FAITH●</a:t>
            </a:r>
          </a:p>
        </p:txBody>
      </p:sp>
      <p:sp>
        <p:nvSpPr>
          <p:cNvPr id="16" name="Text Placeholder 15">
            <a:extLst>
              <a:ext uri="{FF2B5EF4-FFF2-40B4-BE49-F238E27FC236}">
                <a16:creationId xmlns:a16="http://schemas.microsoft.com/office/drawing/2014/main" id="{CF8FCB52-DD55-48F6-9F4A-D2A0F6586E95}"/>
              </a:ext>
              <a:ext uri="{C183D7F6-B498-43B3-948B-1728B52AA6E4}">
                <adec:decorative xmlns:adec="http://schemas.microsoft.com/office/drawing/2017/decorative" val="1"/>
              </a:ext>
            </a:extLst>
          </p:cNvPr>
          <p:cNvSpPr>
            <a:spLocks noGrp="1"/>
          </p:cNvSpPr>
          <p:nvPr>
            <p:ph type="body" sz="quarter" idx="23"/>
          </p:nvPr>
        </p:nvSpPr>
        <p:spPr/>
        <p:txBody>
          <a:bodyPr/>
          <a:lstStyle/>
          <a:p>
            <a:endParaRPr lang="en-US" dirty="0"/>
          </a:p>
        </p:txBody>
      </p:sp>
      <p:sp>
        <p:nvSpPr>
          <p:cNvPr id="3" name="Rounded Rectangle 2"/>
          <p:cNvSpPr/>
          <p:nvPr/>
        </p:nvSpPr>
        <p:spPr>
          <a:xfrm>
            <a:off x="1412007" y="901996"/>
            <a:ext cx="9542167" cy="903767"/>
          </a:xfrm>
          <a:prstGeom prst="roundRect">
            <a:avLst/>
          </a:prstGeom>
          <a:gradFill flip="none" rotWithShape="1">
            <a:gsLst>
              <a:gs pos="0">
                <a:schemeClr val="accent3">
                  <a:tint val="100000"/>
                  <a:shade val="85000"/>
                  <a:satMod val="100000"/>
                  <a:lumMod val="100000"/>
                </a:schemeClr>
              </a:gs>
              <a:gs pos="100000">
                <a:schemeClr val="accent3">
                  <a:tint val="90000"/>
                  <a:shade val="100000"/>
                  <a:satMod val="150000"/>
                  <a:lumMod val="100000"/>
                </a:schemeClr>
              </a:gs>
            </a:gsLst>
            <a:lin ang="0" scaled="1"/>
            <a:tileRect/>
          </a:gradFill>
        </p:spPr>
        <p:style>
          <a:lnRef idx="1">
            <a:schemeClr val="accent3"/>
          </a:lnRef>
          <a:fillRef idx="3">
            <a:schemeClr val="accent3"/>
          </a:fillRef>
          <a:effectRef idx="2">
            <a:schemeClr val="accent3"/>
          </a:effectRef>
          <a:fontRef idx="minor">
            <a:schemeClr val="lt1"/>
          </a:fontRef>
        </p:style>
        <p:txBody>
          <a:bodyPr rtlCol="0" anchor="ctr"/>
          <a:lstStyle/>
          <a:p>
            <a:pPr lvl="0" algn="ctr"/>
            <a:r>
              <a:rPr lang="en-US" sz="1600" dirty="0">
                <a:latin typeface="Century Schoolbook" panose="02040604050505020304" pitchFamily="18" charset="0"/>
              </a:rPr>
              <a:t>Board members have a duty to:</a:t>
            </a:r>
          </a:p>
          <a:p>
            <a:pPr marL="285750" lvl="0" indent="-285750" algn="ctr">
              <a:buFont typeface="Wingdings" panose="05000000000000000000" pitchFamily="2" charset="2"/>
              <a:buChar char="Ø"/>
            </a:pPr>
            <a:r>
              <a:rPr lang="en-US" sz="1600" dirty="0">
                <a:latin typeface="Century Schoolbook" panose="02040604050505020304" pitchFamily="18" charset="0"/>
              </a:rPr>
              <a:t>Follow the association's bylaws and other governing documents as well as laws related to nonprofits. </a:t>
            </a:r>
          </a:p>
          <a:p>
            <a:pPr marL="285750" lvl="0" indent="-285750" algn="ctr">
              <a:buFont typeface="Wingdings" panose="05000000000000000000" pitchFamily="2" charset="2"/>
              <a:buChar char="Ø"/>
            </a:pPr>
            <a:r>
              <a:rPr lang="en-US" sz="1600" dirty="0">
                <a:latin typeface="Century Schoolbook" panose="02040604050505020304" pitchFamily="18" charset="0"/>
              </a:rPr>
              <a:t>Transact honestly without a deliberate intention to defraud the association. </a:t>
            </a:r>
          </a:p>
        </p:txBody>
      </p:sp>
      <p:sp>
        <p:nvSpPr>
          <p:cNvPr id="4" name="Rounded Rectangle 3"/>
          <p:cNvSpPr/>
          <p:nvPr/>
        </p:nvSpPr>
        <p:spPr>
          <a:xfrm>
            <a:off x="2401186" y="2072463"/>
            <a:ext cx="7389628" cy="680484"/>
          </a:xfrm>
          <a:prstGeom prst="round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latin typeface="Century Schoolbook" panose="02040604050505020304" pitchFamily="18" charset="0"/>
              </a:rPr>
              <a:t>STEPS TO HELP FULFIL THE DUTIES OF OBEDIENCE &amp; GOOD FAITH </a:t>
            </a:r>
          </a:p>
        </p:txBody>
      </p:sp>
      <p:sp>
        <p:nvSpPr>
          <p:cNvPr id="5" name="Rectangle 4"/>
          <p:cNvSpPr/>
          <p:nvPr/>
        </p:nvSpPr>
        <p:spPr>
          <a:xfrm>
            <a:off x="1248652" y="3035372"/>
            <a:ext cx="10067482" cy="2839780"/>
          </a:xfrm>
          <a:prstGeom prst="rect">
            <a:avLst/>
          </a:prstGeom>
          <a:gradFill flip="none" rotWithShape="1">
            <a:gsLst>
              <a:gs pos="0">
                <a:schemeClr val="accent3">
                  <a:tint val="100000"/>
                  <a:shade val="85000"/>
                  <a:satMod val="100000"/>
                  <a:lumMod val="100000"/>
                </a:schemeClr>
              </a:gs>
              <a:gs pos="100000">
                <a:schemeClr val="accent3">
                  <a:tint val="90000"/>
                  <a:shade val="100000"/>
                  <a:satMod val="150000"/>
                  <a:lumMod val="100000"/>
                </a:schemeClr>
              </a:gs>
            </a:gsLst>
            <a:lin ang="0" scaled="1"/>
            <a:tileRect/>
          </a:gra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 name="Rounded Rectangle 5"/>
          <p:cNvSpPr/>
          <p:nvPr/>
        </p:nvSpPr>
        <p:spPr>
          <a:xfrm>
            <a:off x="1542120" y="3335522"/>
            <a:ext cx="2892056" cy="951614"/>
          </a:xfrm>
          <a:prstGeom prst="roundRect">
            <a:avLst/>
          </a:prstGeom>
          <a:gradFill flip="none" rotWithShape="1">
            <a:gsLst>
              <a:gs pos="0">
                <a:srgbClr val="F96FE2">
                  <a:shade val="30000"/>
                  <a:satMod val="115000"/>
                </a:srgbClr>
              </a:gs>
              <a:gs pos="50000">
                <a:srgbClr val="F96FE2">
                  <a:shade val="67500"/>
                  <a:satMod val="115000"/>
                </a:srgbClr>
              </a:gs>
              <a:gs pos="100000">
                <a:srgbClr val="F96FE2">
                  <a:shade val="100000"/>
                  <a:satMod val="115000"/>
                </a:srgb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Century Schoolbook" panose="02040604050505020304" pitchFamily="18" charset="0"/>
              </a:rPr>
              <a:t>Annually review the association bylaws, missions and major policies. </a:t>
            </a:r>
          </a:p>
        </p:txBody>
      </p:sp>
      <p:sp>
        <p:nvSpPr>
          <p:cNvPr id="12" name="Rounded Rectangle 11"/>
          <p:cNvSpPr/>
          <p:nvPr/>
        </p:nvSpPr>
        <p:spPr>
          <a:xfrm>
            <a:off x="1529881" y="4455262"/>
            <a:ext cx="2892056" cy="1124393"/>
          </a:xfrm>
          <a:prstGeom prst="roundRect">
            <a:avLst/>
          </a:prstGeom>
          <a:gradFill flip="none" rotWithShape="1">
            <a:gsLst>
              <a:gs pos="0">
                <a:srgbClr val="F96FE2">
                  <a:shade val="30000"/>
                  <a:satMod val="115000"/>
                </a:srgbClr>
              </a:gs>
              <a:gs pos="50000">
                <a:srgbClr val="F96FE2">
                  <a:shade val="67500"/>
                  <a:satMod val="115000"/>
                </a:srgbClr>
              </a:gs>
              <a:gs pos="100000">
                <a:srgbClr val="F96FE2">
                  <a:shade val="100000"/>
                  <a:satMod val="115000"/>
                </a:srgb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Century Schoolbook" panose="02040604050505020304" pitchFamily="18" charset="0"/>
              </a:rPr>
              <a:t>Be familiar with state and federal laws applying to not-for-profit organizations. </a:t>
            </a:r>
          </a:p>
        </p:txBody>
      </p:sp>
      <p:sp>
        <p:nvSpPr>
          <p:cNvPr id="17" name="Rounded Rectangle 16"/>
          <p:cNvSpPr/>
          <p:nvPr/>
        </p:nvSpPr>
        <p:spPr>
          <a:xfrm>
            <a:off x="4892993" y="4424395"/>
            <a:ext cx="2892056" cy="1138126"/>
          </a:xfrm>
          <a:prstGeom prst="roundRect">
            <a:avLst/>
          </a:prstGeom>
          <a:gradFill flip="none" rotWithShape="1">
            <a:gsLst>
              <a:gs pos="0">
                <a:srgbClr val="F96FE2">
                  <a:shade val="30000"/>
                  <a:satMod val="115000"/>
                </a:srgbClr>
              </a:gs>
              <a:gs pos="50000">
                <a:srgbClr val="F96FE2">
                  <a:shade val="67500"/>
                  <a:satMod val="115000"/>
                </a:srgbClr>
              </a:gs>
              <a:gs pos="100000">
                <a:srgbClr val="F96FE2">
                  <a:shade val="100000"/>
                  <a:satMod val="115000"/>
                </a:srgbClr>
              </a:gs>
            </a:gsLst>
            <a:lin ang="27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Century Schoolbook" panose="02040604050505020304" pitchFamily="18" charset="0"/>
              </a:rPr>
              <a:t>Develop a strategic plan that supports the association’s mission, vision and goals. </a:t>
            </a:r>
          </a:p>
        </p:txBody>
      </p:sp>
      <p:sp>
        <p:nvSpPr>
          <p:cNvPr id="18" name="Rounded Rectangle 17"/>
          <p:cNvSpPr/>
          <p:nvPr/>
        </p:nvSpPr>
        <p:spPr>
          <a:xfrm>
            <a:off x="8166001" y="4424395"/>
            <a:ext cx="2892056" cy="1138126"/>
          </a:xfrm>
          <a:prstGeom prst="roundRect">
            <a:avLst/>
          </a:prstGeom>
          <a:gradFill flip="none" rotWithShape="1">
            <a:gsLst>
              <a:gs pos="0">
                <a:srgbClr val="F96FE2">
                  <a:shade val="30000"/>
                  <a:satMod val="115000"/>
                </a:srgbClr>
              </a:gs>
              <a:gs pos="50000">
                <a:srgbClr val="F96FE2">
                  <a:shade val="67500"/>
                  <a:satMod val="115000"/>
                </a:srgbClr>
              </a:gs>
              <a:gs pos="100000">
                <a:srgbClr val="F96FE2">
                  <a:shade val="100000"/>
                  <a:satMod val="115000"/>
                </a:srgbClr>
              </a:gs>
            </a:gsLst>
            <a:lin ang="135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Century Schoolbook" panose="02040604050505020304" pitchFamily="18" charset="0"/>
              </a:rPr>
              <a:t>Include a discussion of the strategic plan and budget during board of directors' meetings. </a:t>
            </a:r>
          </a:p>
        </p:txBody>
      </p:sp>
      <p:sp>
        <p:nvSpPr>
          <p:cNvPr id="19" name="Rounded Rectangle 18"/>
          <p:cNvSpPr/>
          <p:nvPr/>
        </p:nvSpPr>
        <p:spPr>
          <a:xfrm>
            <a:off x="4836365" y="3360109"/>
            <a:ext cx="2892056" cy="951614"/>
          </a:xfrm>
          <a:prstGeom prst="roundRect">
            <a:avLst/>
          </a:prstGeom>
          <a:gradFill flip="none" rotWithShape="1">
            <a:gsLst>
              <a:gs pos="0">
                <a:srgbClr val="F96FE2">
                  <a:shade val="30000"/>
                  <a:satMod val="115000"/>
                </a:srgbClr>
              </a:gs>
              <a:gs pos="50000">
                <a:srgbClr val="F96FE2">
                  <a:shade val="67500"/>
                  <a:satMod val="115000"/>
                </a:srgbClr>
              </a:gs>
              <a:gs pos="100000">
                <a:srgbClr val="F96FE2">
                  <a:shade val="100000"/>
                  <a:satMod val="115000"/>
                </a:srgbClr>
              </a:gs>
            </a:gsLst>
            <a:path path="circle">
              <a:fillToRect l="100000" b="100000"/>
            </a:path>
            <a:tileRect t="-100000" r="-10000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Century Schoolbook" panose="02040604050505020304" pitchFamily="18" charset="0"/>
              </a:rPr>
              <a:t>Create a committee responsible for reviewing compliance with association’s policies. </a:t>
            </a:r>
          </a:p>
        </p:txBody>
      </p:sp>
      <p:sp>
        <p:nvSpPr>
          <p:cNvPr id="20" name="Rounded Rectangle 19"/>
          <p:cNvSpPr/>
          <p:nvPr/>
        </p:nvSpPr>
        <p:spPr>
          <a:xfrm>
            <a:off x="8166001" y="3335522"/>
            <a:ext cx="2892056" cy="951614"/>
          </a:xfrm>
          <a:prstGeom prst="roundRect">
            <a:avLst/>
          </a:prstGeom>
          <a:gradFill flip="none" rotWithShape="1">
            <a:gsLst>
              <a:gs pos="0">
                <a:srgbClr val="F96FE2">
                  <a:shade val="30000"/>
                  <a:satMod val="115000"/>
                </a:srgbClr>
              </a:gs>
              <a:gs pos="50000">
                <a:srgbClr val="F96FE2">
                  <a:shade val="67500"/>
                  <a:satMod val="115000"/>
                </a:srgbClr>
              </a:gs>
              <a:gs pos="100000">
                <a:srgbClr val="F96FE2">
                  <a:shade val="100000"/>
                  <a:satMod val="115000"/>
                </a:srgbClr>
              </a:gs>
            </a:gsLst>
            <a:path path="circle">
              <a:fillToRect t="100000" r="100000"/>
            </a:path>
            <a:tileRect l="-100000" b="-10000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Century Schoolbook" panose="02040604050505020304" pitchFamily="18" charset="0"/>
              </a:rPr>
              <a:t>Adopt the NEA/NCSEA Financial &amp; Operational Standard </a:t>
            </a:r>
          </a:p>
        </p:txBody>
      </p:sp>
      <p:sp>
        <p:nvSpPr>
          <p:cNvPr id="7" name="Rounded Rectangle 6"/>
          <p:cNvSpPr/>
          <p:nvPr/>
        </p:nvSpPr>
        <p:spPr>
          <a:xfrm>
            <a:off x="1248652" y="6063916"/>
            <a:ext cx="10067482" cy="368968"/>
          </a:xfrm>
          <a:prstGeom prst="round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latin typeface="Century Schoolbook" panose="02040604050505020304" pitchFamily="18" charset="0"/>
              </a:rPr>
              <a:t>Source: Buckingham, Doolittle &amp; Burroughs, LLO – Fiduciary Duties of Nonprofit Board Members</a:t>
            </a:r>
          </a:p>
        </p:txBody>
      </p:sp>
      <p:sp>
        <p:nvSpPr>
          <p:cNvPr id="8" name="Down Arrow 7"/>
          <p:cNvSpPr/>
          <p:nvPr/>
        </p:nvSpPr>
        <p:spPr>
          <a:xfrm>
            <a:off x="5973333" y="1818167"/>
            <a:ext cx="419516" cy="386923"/>
          </a:xfrm>
          <a:prstGeom prst="down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Down Arrow 21"/>
          <p:cNvSpPr/>
          <p:nvPr/>
        </p:nvSpPr>
        <p:spPr>
          <a:xfrm>
            <a:off x="5973333" y="2720562"/>
            <a:ext cx="419516" cy="386923"/>
          </a:xfrm>
          <a:prstGeom prst="down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Oval 1"/>
          <p:cNvSpPr/>
          <p:nvPr/>
        </p:nvSpPr>
        <p:spPr>
          <a:xfrm>
            <a:off x="9903983" y="1325117"/>
            <a:ext cx="2288017" cy="2120973"/>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atin typeface="Century Schoolbook" panose="02040604050505020304" pitchFamily="18" charset="0"/>
              </a:rPr>
              <a:t>Duty of Obedience </a:t>
            </a:r>
          </a:p>
          <a:p>
            <a:pPr algn="ctr"/>
            <a:r>
              <a:rPr lang="en-US" sz="2000" dirty="0">
                <a:latin typeface="Century Schoolbook" panose="02040604050505020304" pitchFamily="18" charset="0"/>
              </a:rPr>
              <a:t>= </a:t>
            </a:r>
          </a:p>
          <a:p>
            <a:pPr algn="ctr"/>
            <a:r>
              <a:rPr lang="en-US" sz="2000" dirty="0">
                <a:latin typeface="Century Schoolbook" panose="02040604050505020304" pitchFamily="18" charset="0"/>
              </a:rPr>
              <a:t>Duty of Fidelity </a:t>
            </a:r>
          </a:p>
        </p:txBody>
      </p:sp>
    </p:spTree>
    <p:extLst>
      <p:ext uri="{BB962C8B-B14F-4D97-AF65-F5344CB8AC3E}">
        <p14:creationId xmlns:p14="http://schemas.microsoft.com/office/powerpoint/2010/main" val="26786664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16" presetClass="entr" presetSubtype="21"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heel(1)">
                                      <p:cBhvr>
                                        <p:cTn id="43" dur="2000"/>
                                        <p:tgtEl>
                                          <p:spTgt spid="8"/>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heel(1)">
                                      <p:cBhvr>
                                        <p:cTn id="46" dur="2000"/>
                                        <p:tgtEl>
                                          <p:spTgt spid="22"/>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randombar(horizontal)">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2" grpId="0" animBg="1"/>
      <p:bldP spid="17" grpId="0" animBg="1"/>
      <p:bldP spid="18" grpId="0" animBg="1"/>
      <p:bldP spid="19" grpId="0" animBg="1"/>
      <p:bldP spid="20" grpId="0" animBg="1"/>
      <p:bldP spid="7" grpId="0" animBg="1"/>
      <p:bldP spid="8"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8FE157F-2A15-4EB8-81A7-C957105F3682}"/>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tretch>
            <a:fillRect/>
          </a:stretch>
        </p:blipFill>
        <p:spPr>
          <a:xfrm>
            <a:off x="719999" y="2148288"/>
            <a:ext cx="5041823" cy="3179677"/>
          </a:xfrm>
        </p:spPr>
      </p:pic>
      <p:sp>
        <p:nvSpPr>
          <p:cNvPr id="5" name="Title 1">
            <a:extLst>
              <a:ext uri="{FF2B5EF4-FFF2-40B4-BE49-F238E27FC236}">
                <a16:creationId xmlns:a16="http://schemas.microsoft.com/office/drawing/2014/main" id="{26C5B371-F992-4547-B936-23F16F4488DA}"/>
              </a:ext>
            </a:extLst>
          </p:cNvPr>
          <p:cNvSpPr txBox="1">
            <a:spLocks/>
          </p:cNvSpPr>
          <p:nvPr/>
        </p:nvSpPr>
        <p:spPr>
          <a:xfrm>
            <a:off x="799444" y="417362"/>
            <a:ext cx="4962378" cy="1477539"/>
          </a:xfrm>
          <a:prstGeom prst="rect">
            <a:avLst/>
          </a:prstGeom>
        </p:spPr>
        <p:txBody>
          <a:bodyPr vert="horz" lIns="0" tIns="0" rIns="0" bIns="0" rtlCol="0" anchor="b">
            <a:normAutofit fontScale="90000" lnSpcReduction="10000"/>
          </a:bodyPr>
          <a:lstStyle>
            <a:lvl1pPr algn="ctr" defTabSz="914400" rtl="0" eaLnBrk="1" latinLnBrk="0" hangingPunct="1">
              <a:lnSpc>
                <a:spcPct val="80000"/>
              </a:lnSpc>
              <a:spcBef>
                <a:spcPct val="0"/>
              </a:spcBef>
              <a:buNone/>
              <a:defRPr sz="4800" i="0" kern="1200" spc="-150">
                <a:solidFill>
                  <a:schemeClr val="bg1"/>
                </a:solidFill>
                <a:latin typeface="+mj-lt"/>
                <a:ea typeface="+mj-ea"/>
                <a:cs typeface="+mj-cs"/>
              </a:defRPr>
            </a:lvl1pPr>
          </a:lstStyle>
          <a:p>
            <a:pPr algn="l"/>
            <a:r>
              <a:rPr lang="en-US" dirty="0">
                <a:solidFill>
                  <a:schemeClr val="tx1"/>
                </a:solidFill>
                <a:latin typeface="Century Schoolbook" panose="02040604050505020304" pitchFamily="18" charset="0"/>
              </a:rPr>
              <a:t>THE FUNDAMENAL PRINCIPLES</a:t>
            </a:r>
          </a:p>
        </p:txBody>
      </p:sp>
      <p:sp>
        <p:nvSpPr>
          <p:cNvPr id="4" name="Rectangle 3"/>
          <p:cNvSpPr/>
          <p:nvPr/>
        </p:nvSpPr>
        <p:spPr>
          <a:xfrm>
            <a:off x="6826103" y="361507"/>
            <a:ext cx="724379" cy="41121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object 13" descr="Beige rectangle">
            <a:extLst>
              <a:ext uri="{FF2B5EF4-FFF2-40B4-BE49-F238E27FC236}">
                <a16:creationId xmlns:a16="http://schemas.microsoft.com/office/drawing/2014/main" id="{DFB86A96-0959-48CB-911E-06E243290C23}"/>
              </a:ext>
            </a:extLst>
          </p:cNvPr>
          <p:cNvSpPr/>
          <p:nvPr/>
        </p:nvSpPr>
        <p:spPr>
          <a:xfrm flipV="1">
            <a:off x="799443" y="1817783"/>
            <a:ext cx="4136113" cy="79113"/>
          </a:xfrm>
          <a:custGeom>
            <a:avLst/>
            <a:gdLst/>
            <a:ahLst/>
            <a:cxnLst/>
            <a:rect l="l" t="t" r="r" b="b"/>
            <a:pathLst>
              <a:path w="2694304">
                <a:moveTo>
                  <a:pt x="0" y="0"/>
                </a:moveTo>
                <a:lnTo>
                  <a:pt x="2694127" y="0"/>
                </a:lnTo>
              </a:path>
            </a:pathLst>
          </a:custGeom>
          <a:ln w="54863">
            <a:solidFill>
              <a:schemeClr val="accent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
              <a:ea typeface="+mn-ea"/>
              <a:cs typeface="+mn-cs"/>
            </a:endParaRPr>
          </a:p>
        </p:txBody>
      </p:sp>
      <p:sp>
        <p:nvSpPr>
          <p:cNvPr id="2" name="Title 1">
            <a:extLst>
              <a:ext uri="{FF2B5EF4-FFF2-40B4-BE49-F238E27FC236}">
                <a16:creationId xmlns:a16="http://schemas.microsoft.com/office/drawing/2014/main" id="{93061566-D35C-4338-904C-A8705BE41CC6}"/>
              </a:ext>
            </a:extLst>
          </p:cNvPr>
          <p:cNvSpPr>
            <a:spLocks noGrp="1"/>
          </p:cNvSpPr>
          <p:nvPr>
            <p:ph type="ctrTitle"/>
          </p:nvPr>
        </p:nvSpPr>
        <p:spPr>
          <a:xfrm>
            <a:off x="7758694" y="1190847"/>
            <a:ext cx="3522100" cy="4202409"/>
          </a:xfrm>
        </p:spPr>
        <p:txBody>
          <a:bodyPr>
            <a:normAutofit fontScale="90000"/>
          </a:bodyPr>
          <a:lstStyle/>
          <a:p>
            <a:pPr algn="l">
              <a:buClr>
                <a:schemeClr val="bg1"/>
              </a:buClr>
            </a:pPr>
            <a:r>
              <a:rPr lang="en-US" sz="2000" dirty="0">
                <a:latin typeface="Century Schoolbook" panose="02040604050505020304" pitchFamily="18" charset="0"/>
              </a:rPr>
              <a:t>◦ The </a:t>
            </a:r>
            <a:r>
              <a:rPr lang="en-US" sz="2000" u="sng" dirty="0">
                <a:solidFill>
                  <a:schemeClr val="accent1"/>
                </a:solidFill>
                <a:latin typeface="Century Schoolbook" panose="02040604050505020304" pitchFamily="18" charset="0"/>
              </a:rPr>
              <a:t>constitution</a:t>
            </a:r>
            <a:r>
              <a:rPr lang="en-US" sz="2000" dirty="0">
                <a:latin typeface="Century Schoolbook" panose="02040604050505020304" pitchFamily="18" charset="0"/>
              </a:rPr>
              <a:t> of an organization contains the fundamental principles which govern its operation</a:t>
            </a:r>
            <a:r>
              <a:rPr lang="en-US" sz="2000" i="1" spc="-15" dirty="0">
                <a:solidFill>
                  <a:schemeClr val="bg2">
                    <a:lumMod val="20000"/>
                    <a:lumOff val="80000"/>
                  </a:schemeClr>
                </a:solidFill>
                <a:latin typeface="Century Schoolbook" panose="02040604050505020304" pitchFamily="18" charset="0"/>
                <a:cs typeface="Arial"/>
              </a:rPr>
              <a:t>. </a:t>
            </a:r>
            <a:br>
              <a:rPr lang="en-US" sz="2000" i="1" spc="-15" dirty="0">
                <a:solidFill>
                  <a:schemeClr val="bg2">
                    <a:lumMod val="20000"/>
                    <a:lumOff val="80000"/>
                  </a:schemeClr>
                </a:solidFill>
                <a:latin typeface="Century Schoolbook" panose="02040604050505020304" pitchFamily="18" charset="0"/>
                <a:cs typeface="Arial"/>
              </a:rPr>
            </a:br>
            <a:br>
              <a:rPr lang="en-US" sz="2000" i="1" spc="-15" dirty="0">
                <a:solidFill>
                  <a:schemeClr val="bg2">
                    <a:lumMod val="20000"/>
                    <a:lumOff val="80000"/>
                  </a:schemeClr>
                </a:solidFill>
                <a:latin typeface="Century Schoolbook" panose="02040604050505020304" pitchFamily="18" charset="0"/>
                <a:cs typeface="Arial"/>
              </a:rPr>
            </a:br>
            <a:r>
              <a:rPr lang="en-US" sz="2000" dirty="0">
                <a:latin typeface="Century Schoolbook" panose="02040604050505020304" pitchFamily="18" charset="0"/>
              </a:rPr>
              <a:t>◦  The </a:t>
            </a:r>
            <a:r>
              <a:rPr lang="en-US" sz="2000" u="sng" dirty="0">
                <a:solidFill>
                  <a:schemeClr val="accent1"/>
                </a:solidFill>
                <a:latin typeface="Century Schoolbook" panose="02040604050505020304" pitchFamily="18" charset="0"/>
              </a:rPr>
              <a:t>bylaws</a:t>
            </a:r>
            <a:r>
              <a:rPr lang="en-US" sz="2000" dirty="0">
                <a:solidFill>
                  <a:schemeClr val="accent1"/>
                </a:solidFill>
                <a:latin typeface="Century Schoolbook" panose="02040604050505020304" pitchFamily="18" charset="0"/>
              </a:rPr>
              <a:t> </a:t>
            </a:r>
            <a:r>
              <a:rPr lang="en-US" sz="2000" dirty="0">
                <a:latin typeface="Century Schoolbook" panose="02040604050505020304" pitchFamily="18" charset="0"/>
              </a:rPr>
              <a:t>establish the specific rules of guidance by which the group is to function.</a:t>
            </a:r>
            <a:br>
              <a:rPr lang="en-US" sz="2000" dirty="0">
                <a:latin typeface="Century Schoolbook" panose="02040604050505020304" pitchFamily="18" charset="0"/>
              </a:rPr>
            </a:br>
            <a:br>
              <a:rPr lang="en-US" sz="2000" dirty="0">
                <a:latin typeface="Century Schoolbook" panose="02040604050505020304" pitchFamily="18" charset="0"/>
              </a:rPr>
            </a:br>
            <a:r>
              <a:rPr lang="en-US" sz="2000" dirty="0">
                <a:latin typeface="Century Schoolbook" panose="02040604050505020304" pitchFamily="18" charset="0"/>
              </a:rPr>
              <a:t>◦  </a:t>
            </a:r>
            <a:r>
              <a:rPr lang="en-US" sz="2000" u="sng" dirty="0">
                <a:solidFill>
                  <a:schemeClr val="accent1"/>
                </a:solidFill>
                <a:latin typeface="Century Schoolbook" panose="02040604050505020304" pitchFamily="18" charset="0"/>
              </a:rPr>
              <a:t>Policies</a:t>
            </a:r>
            <a:r>
              <a:rPr lang="en-US" sz="2000" dirty="0">
                <a:solidFill>
                  <a:schemeClr val="accent1"/>
                </a:solidFill>
                <a:latin typeface="Century Schoolbook" panose="02040604050505020304" pitchFamily="18" charset="0"/>
              </a:rPr>
              <a:t> </a:t>
            </a:r>
            <a:r>
              <a:rPr lang="en-US" sz="2000" dirty="0">
                <a:latin typeface="Century Schoolbook" panose="02040604050505020304" pitchFamily="18" charset="0"/>
              </a:rPr>
              <a:t>are those codes that rule how the organization will run on a day-to-day basis. </a:t>
            </a:r>
            <a:br>
              <a:rPr lang="en-US" sz="2000" dirty="0">
                <a:latin typeface="Century Schoolbook" panose="02040604050505020304" pitchFamily="18" charset="0"/>
              </a:rPr>
            </a:br>
            <a:br>
              <a:rPr lang="en-US" sz="2000" dirty="0">
                <a:latin typeface="Century Schoolbook" panose="02040604050505020304" pitchFamily="18" charset="0"/>
              </a:rPr>
            </a:br>
            <a:r>
              <a:rPr lang="en-US" sz="2000" dirty="0">
                <a:latin typeface="Century Schoolbook" panose="02040604050505020304" pitchFamily="18" charset="0"/>
              </a:rPr>
              <a:t>◦  You must have a basic structure and methods of operation in writing at the local level. </a:t>
            </a:r>
            <a:br>
              <a:rPr lang="en-US" sz="1800" dirty="0">
                <a:latin typeface="Century Schoolbook" panose="02040604050505020304" pitchFamily="18" charset="0"/>
              </a:rPr>
            </a:br>
            <a:br>
              <a:rPr lang="en-US" sz="1800" dirty="0">
                <a:latin typeface="Century Schoolbook" panose="02040604050505020304" pitchFamily="18" charset="0"/>
              </a:rPr>
            </a:br>
            <a:endParaRPr lang="en-US" sz="1800" dirty="0">
              <a:latin typeface="Century Schoolbook" panose="02040604050505020304" pitchFamily="18" charset="0"/>
            </a:endParaRPr>
          </a:p>
        </p:txBody>
      </p:sp>
    </p:spTree>
    <p:extLst>
      <p:ext uri="{BB962C8B-B14F-4D97-AF65-F5344CB8AC3E}">
        <p14:creationId xmlns:p14="http://schemas.microsoft.com/office/powerpoint/2010/main" val="1698093109"/>
      </p:ext>
    </p:extLst>
  </p:cSld>
  <p:clrMapOvr>
    <a:masterClrMapping/>
  </p:clrMapOvr>
  <p:transition spd="slow">
    <p:randomBar dir="vert"/>
  </p:transition>
</p:sld>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3_Office Theme">
  <a:themeElements>
    <a:clrScheme name="Custom 25">
      <a:dk1>
        <a:srgbClr val="3F3F3F"/>
      </a:dk1>
      <a:lt1>
        <a:srgbClr val="FFFFFF"/>
      </a:lt1>
      <a:dk2>
        <a:srgbClr val="000000"/>
      </a:dk2>
      <a:lt2>
        <a:srgbClr val="A5A5A5"/>
      </a:lt2>
      <a:accent1>
        <a:srgbClr val="00194C"/>
      </a:accent1>
      <a:accent2>
        <a:srgbClr val="EAB200"/>
      </a:accent2>
      <a:accent3>
        <a:srgbClr val="DDDDDD"/>
      </a:accent3>
      <a:accent4>
        <a:srgbClr val="954F72"/>
      </a:accent4>
      <a:accent5>
        <a:srgbClr val="00843B"/>
      </a:accent5>
      <a:accent6>
        <a:srgbClr val="014067"/>
      </a:accent6>
      <a:hlink>
        <a:srgbClr val="00194C"/>
      </a:hlink>
      <a:folHlink>
        <a:srgbClr val="954F72"/>
      </a:folHlink>
    </a:clrScheme>
    <a:fontScheme name="Custom 28">
      <a:majorFont>
        <a:latin typeface="Gill Sans MT"/>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78646930_Travel presentation_AAS_v4" id="{69A0B7D3-DFC2-4DF4-94EE-39D7101E6D25}" vid="{C2C8F544-DED4-470E-87EA-91DC811D31A9}"/>
    </a:ext>
  </a:extLst>
</a:theme>
</file>

<file path=ppt/theme/theme10.xml><?xml version="1.0" encoding="utf-8"?>
<a:theme xmlns:a="http://schemas.openxmlformats.org/drawingml/2006/main" name="Office Theme">
  <a:themeElements>
    <a:clrScheme name="MS Healthcare Pitch">
      <a:dk1>
        <a:sysClr val="windowText" lastClr="000000"/>
      </a:dk1>
      <a:lt1>
        <a:sysClr val="window" lastClr="FFFFFF"/>
      </a:lt1>
      <a:dk2>
        <a:srgbClr val="00292E"/>
      </a:dk2>
      <a:lt2>
        <a:srgbClr val="64B2C1"/>
      </a:lt2>
      <a:accent1>
        <a:srgbClr val="F0CDA1"/>
      </a:accent1>
      <a:accent2>
        <a:srgbClr val="107082"/>
      </a:accent2>
      <a:accent3>
        <a:srgbClr val="054854"/>
      </a:accent3>
      <a:accent4>
        <a:srgbClr val="00AEEF"/>
      </a:accent4>
      <a:accent5>
        <a:srgbClr val="F99927"/>
      </a:accent5>
      <a:accent6>
        <a:srgbClr val="EC7216"/>
      </a:accent6>
      <a:hlink>
        <a:srgbClr val="000000"/>
      </a:hlink>
      <a:folHlink>
        <a:srgbClr val="000000"/>
      </a:folHlink>
    </a:clrScheme>
    <a:fontScheme name="MS Healthcare Pitch">
      <a:majorFont>
        <a:latin typeface="Gill Sans MT"/>
        <a:ea typeface=""/>
        <a:cs typeface=""/>
      </a:majorFont>
      <a:minorFont>
        <a:latin typeface="Arial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2"/>
            </a:gs>
            <a:gs pos="100000">
              <a:schemeClr val="accent2"/>
            </a:gs>
          </a:gsLst>
          <a:lin ang="1440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MB Healthcare Pitch Deck SB_v3" id="{F20654C3-30CB-4A23-AE37-CA3918CCFD51}" vid="{71C4247B-9648-406B-9B0E-E71240279804}"/>
    </a:ext>
  </a:extLst>
</a:theme>
</file>

<file path=ppt/theme/theme11.xml><?xml version="1.0" encoding="utf-8"?>
<a:theme xmlns:a="http://schemas.openxmlformats.org/drawingml/2006/main" name="20_Office Theme">
  <a:themeElements>
    <a:clrScheme name="Custom 40">
      <a:dk1>
        <a:sysClr val="windowText" lastClr="000000"/>
      </a:dk1>
      <a:lt1>
        <a:sysClr val="window" lastClr="FFFFFF"/>
      </a:lt1>
      <a:dk2>
        <a:srgbClr val="00292E"/>
      </a:dk2>
      <a:lt2>
        <a:srgbClr val="64B2C1"/>
      </a:lt2>
      <a:accent1>
        <a:srgbClr val="F0CDA1"/>
      </a:accent1>
      <a:accent2>
        <a:srgbClr val="107082"/>
      </a:accent2>
      <a:accent3>
        <a:srgbClr val="054854"/>
      </a:accent3>
      <a:accent4>
        <a:srgbClr val="00AEEF"/>
      </a:accent4>
      <a:accent5>
        <a:srgbClr val="F99927"/>
      </a:accent5>
      <a:accent6>
        <a:srgbClr val="EC7216"/>
      </a:accent6>
      <a:hlink>
        <a:srgbClr val="FFFFFF"/>
      </a:hlink>
      <a:folHlink>
        <a:srgbClr val="000000"/>
      </a:folHlink>
    </a:clrScheme>
    <a:fontScheme name="MS Healthcare Pitch">
      <a:majorFont>
        <a:latin typeface="Gill Sans MT"/>
        <a:ea typeface=""/>
        <a:cs typeface=""/>
      </a:majorFont>
      <a:minorFont>
        <a:latin typeface="Arial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2"/>
            </a:gs>
            <a:gs pos="100000">
              <a:schemeClr val="accent2"/>
            </a:gs>
          </a:gsLst>
          <a:lin ang="1440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MB Healthcare Pitch Deck SB_v3" id="{F20654C3-30CB-4A23-AE37-CA3918CCFD51}" vid="{71C4247B-9648-406B-9B0E-E71240279804}"/>
    </a:ext>
  </a:extLst>
</a:theme>
</file>

<file path=ppt/theme/theme12.xml><?xml version="1.0" encoding="utf-8"?>
<a:theme xmlns:a="http://schemas.openxmlformats.org/drawingml/2006/main" name="21_Office Theme">
  <a:themeElements>
    <a:clrScheme name="Custom 37">
      <a:dk1>
        <a:sysClr val="windowText" lastClr="000000"/>
      </a:dk1>
      <a:lt1>
        <a:sysClr val="window" lastClr="FFFFFF"/>
      </a:lt1>
      <a:dk2>
        <a:srgbClr val="000000"/>
      </a:dk2>
      <a:lt2>
        <a:srgbClr val="F8F8F8"/>
      </a:lt2>
      <a:accent1>
        <a:srgbClr val="FFC000"/>
      </a:accent1>
      <a:accent2>
        <a:srgbClr val="002060"/>
      </a:accent2>
      <a:accent3>
        <a:srgbClr val="969696"/>
      </a:accent3>
      <a:accent4>
        <a:srgbClr val="808080"/>
      </a:accent4>
      <a:accent5>
        <a:srgbClr val="5F5F5F"/>
      </a:accent5>
      <a:accent6>
        <a:srgbClr val="4D4D4D"/>
      </a:accent6>
      <a:hlink>
        <a:srgbClr val="5F5F5F"/>
      </a:hlink>
      <a:folHlink>
        <a:srgbClr val="919191"/>
      </a:folHlink>
    </a:clrScheme>
    <a:fontScheme name="MS Healthcare Pitch">
      <a:majorFont>
        <a:latin typeface="Gill Sans MT"/>
        <a:ea typeface=""/>
        <a:cs typeface=""/>
      </a:majorFont>
      <a:minorFont>
        <a:latin typeface="Arial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2"/>
            </a:gs>
            <a:gs pos="100000">
              <a:schemeClr val="accent2"/>
            </a:gs>
          </a:gsLst>
          <a:lin ang="1440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MB Healthcare Pitch Deck SB_v3" id="{F20654C3-30CB-4A23-AE37-CA3918CCFD51}" vid="{71C4247B-9648-406B-9B0E-E71240279804}"/>
    </a:ext>
  </a:extLst>
</a:theme>
</file>

<file path=ppt/theme/theme13.xml><?xml version="1.0" encoding="utf-8"?>
<a:theme xmlns:a="http://schemas.openxmlformats.org/drawingml/2006/main" name="ModernClassicBlock-3">
  <a:themeElements>
    <a:clrScheme name="Custom 31">
      <a:dk1>
        <a:sysClr val="windowText" lastClr="000000"/>
      </a:dk1>
      <a:lt1>
        <a:sysClr val="window" lastClr="FFFFFF"/>
      </a:lt1>
      <a:dk2>
        <a:srgbClr val="44546A"/>
      </a:dk2>
      <a:lt2>
        <a:srgbClr val="8496B0"/>
      </a:lt2>
      <a:accent1>
        <a:srgbClr val="3A3838"/>
      </a:accent1>
      <a:accent2>
        <a:srgbClr val="ED7D31"/>
      </a:accent2>
      <a:accent3>
        <a:srgbClr val="8496B0"/>
      </a:accent3>
      <a:accent4>
        <a:srgbClr val="FFC000"/>
      </a:accent4>
      <a:accent5>
        <a:srgbClr val="757070"/>
      </a:accent5>
      <a:accent6>
        <a:srgbClr val="70AD47"/>
      </a:accent6>
      <a:hlink>
        <a:srgbClr val="0563C1"/>
      </a:hlink>
      <a:folHlink>
        <a:srgbClr val="954F72"/>
      </a:folHlink>
    </a:clrScheme>
    <a:fontScheme name="MSFT_ELT_ModernClassicBlock_03">
      <a:majorFont>
        <a:latin typeface="Tw Cen MT Condensed"/>
        <a:ea typeface=""/>
        <a:cs typeface=""/>
      </a:majorFont>
      <a:minorFont>
        <a:latin typeface="Tw Cen MT"/>
        <a:ea typeface=""/>
        <a:cs typeface=""/>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ELT_Template_ModernClassicBlockLT_v4" id="{30DDF308-B484-4DB0-8959-4BA762476498}" vid="{49FD44A8-5F40-4E6E-BC83-04BD3C4DB240}"/>
    </a:ext>
  </a:extLst>
</a:theme>
</file>

<file path=ppt/theme/theme14.xml><?xml version="1.0" encoding="utf-8"?>
<a:theme xmlns:a="http://schemas.openxmlformats.org/drawingml/2006/main" name="1_ModernClassicBlock-3">
  <a:themeElements>
    <a:clrScheme name="MSFT_ELT_ModernClassicBlock_03">
      <a:dk1>
        <a:sysClr val="windowText" lastClr="000000"/>
      </a:dk1>
      <a:lt1>
        <a:sysClr val="window" lastClr="FFFFFF"/>
      </a:lt1>
      <a:dk2>
        <a:srgbClr val="43467B"/>
      </a:dk2>
      <a:lt2>
        <a:srgbClr val="DFE3E5"/>
      </a:lt2>
      <a:accent1>
        <a:srgbClr val="43467B"/>
      </a:accent1>
      <a:accent2>
        <a:srgbClr val="E58C09"/>
      </a:accent2>
      <a:accent3>
        <a:srgbClr val="2683C6"/>
      </a:accent3>
      <a:accent4>
        <a:srgbClr val="EEC621"/>
      </a:accent4>
      <a:accent5>
        <a:srgbClr val="1D9BA1"/>
      </a:accent5>
      <a:accent6>
        <a:srgbClr val="87175F"/>
      </a:accent6>
      <a:hlink>
        <a:srgbClr val="0070C0"/>
      </a:hlink>
      <a:folHlink>
        <a:srgbClr val="C00000"/>
      </a:folHlink>
    </a:clrScheme>
    <a:fontScheme name="MSFT_ELT_ModernClassicBlock_03">
      <a:majorFont>
        <a:latin typeface="Tw Cen MT Condensed"/>
        <a:ea typeface=""/>
        <a:cs typeface=""/>
      </a:majorFont>
      <a:minorFont>
        <a:latin typeface="Tw Cen MT"/>
        <a:ea typeface=""/>
        <a:cs typeface=""/>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ELT_Template_ModernClassicBlockLT_v4" id="{30DDF308-B484-4DB0-8959-4BA762476498}" vid="{49FD44A8-5F40-4E6E-BC83-04BD3C4DB240}"/>
    </a:ext>
  </a:extLst>
</a:theme>
</file>

<file path=ppt/theme/theme15.xml><?xml version="1.0" encoding="utf-8"?>
<a:theme xmlns:a="http://schemas.openxmlformats.org/drawingml/2006/main" name="25_Office Theme">
  <a:themeElements>
    <a:clrScheme name="Custom 34">
      <a:dk1>
        <a:sysClr val="windowText" lastClr="000000"/>
      </a:dk1>
      <a:lt1>
        <a:sysClr val="window" lastClr="FFFFFF"/>
      </a:lt1>
      <a:dk2>
        <a:srgbClr val="44546A"/>
      </a:dk2>
      <a:lt2>
        <a:srgbClr val="E7E6E6"/>
      </a:lt2>
      <a:accent1>
        <a:srgbClr val="3A3838"/>
      </a:accent1>
      <a:accent2>
        <a:srgbClr val="ED7D31"/>
      </a:accent2>
      <a:accent3>
        <a:srgbClr val="034A90"/>
      </a:accent3>
      <a:accent4>
        <a:srgbClr val="FFC000"/>
      </a:accent4>
      <a:accent5>
        <a:srgbClr val="757070"/>
      </a:accent5>
      <a:accent6>
        <a:srgbClr val="70AD47"/>
      </a:accent6>
      <a:hlink>
        <a:srgbClr val="0563C1"/>
      </a:hlink>
      <a:folHlink>
        <a:srgbClr val="954F72"/>
      </a:folHlink>
    </a:clrScheme>
    <a:fontScheme name="MS-Theme-Flower">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rn Conference Presentation_Win32_SB v2" id="{B53486CA-0B12-407E-B210-0E27351771A7}" vid="{766347BD-4DDC-47ED-977F-A882BCAC9274}"/>
    </a:ext>
  </a:extLst>
</a:theme>
</file>

<file path=ppt/theme/theme16.xml><?xml version="1.0" encoding="utf-8"?>
<a:theme xmlns:a="http://schemas.openxmlformats.org/drawingml/2006/main" name="28_Office Theme">
  <a:themeElements>
    <a:clrScheme name="MS-Theme-Flower">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MS-Theme-Flower">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rn Conference Presentation_Win32_SB v2" id="{B53486CA-0B12-407E-B210-0E27351771A7}" vid="{766347BD-4DDC-47ED-977F-A882BCAC9274}"/>
    </a:ext>
  </a:extLst>
</a:theme>
</file>

<file path=ppt/theme/theme17.xml><?xml version="1.0" encoding="utf-8"?>
<a:theme xmlns:a="http://schemas.openxmlformats.org/drawingml/2006/main" name="31_Office Theme">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0_Bright business presentation_AAS_v3" id="{57D58BC9-3F05-45D4-81CD-7BA898B4CAAD}" vid="{0F92AA19-00D6-4C71-B13F-219D7994A0BF}"/>
    </a:ext>
  </a:extLst>
</a:theme>
</file>

<file path=ppt/theme/theme18.xml><?xml version="1.0" encoding="utf-8"?>
<a:theme xmlns:a="http://schemas.openxmlformats.org/drawingml/2006/main" name="34_Office Theme">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Custom 2">
      <a:majorFont>
        <a:latin typeface="Avenir Next LT Pro"/>
        <a:ea typeface=""/>
        <a:cs typeface=""/>
      </a:majorFont>
      <a:minorFont>
        <a:latin typeface="Speak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Custom 25">
      <a:dk1>
        <a:srgbClr val="3F3F3F"/>
      </a:dk1>
      <a:lt1>
        <a:srgbClr val="FFFFFF"/>
      </a:lt1>
      <a:dk2>
        <a:srgbClr val="000000"/>
      </a:dk2>
      <a:lt2>
        <a:srgbClr val="A5A5A5"/>
      </a:lt2>
      <a:accent1>
        <a:srgbClr val="00194C"/>
      </a:accent1>
      <a:accent2>
        <a:srgbClr val="EAB200"/>
      </a:accent2>
      <a:accent3>
        <a:srgbClr val="DDDDDD"/>
      </a:accent3>
      <a:accent4>
        <a:srgbClr val="954F72"/>
      </a:accent4>
      <a:accent5>
        <a:srgbClr val="00843B"/>
      </a:accent5>
      <a:accent6>
        <a:srgbClr val="014067"/>
      </a:accent6>
      <a:hlink>
        <a:srgbClr val="00194C"/>
      </a:hlink>
      <a:folHlink>
        <a:srgbClr val="954F72"/>
      </a:folHlink>
    </a:clrScheme>
    <a:fontScheme name="Custom 28">
      <a:majorFont>
        <a:latin typeface="Gill Sans MT"/>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78646930_Travel presentation_AAS_v4" id="{69A0B7D3-DFC2-4DF4-94EE-39D7101E6D25}" vid="{C2C8F544-DED4-470E-87EA-91DC811D31A9}"/>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3_Office Theme">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ustom 154">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C84B30EC-0085-4B02-B549-85261AA7A7FD}" vid="{B38EAA63-7B49-47D5-A9B8-CCF1CC9145BA}"/>
    </a:ext>
  </a:extLst>
</a:theme>
</file>

<file path=ppt/theme/theme4.xml><?xml version="1.0" encoding="utf-8"?>
<a:theme xmlns:a="http://schemas.openxmlformats.org/drawingml/2006/main" name="15_Office Theme">
  <a:themeElements>
    <a:clrScheme name="Custom 16">
      <a:dk1>
        <a:sysClr val="windowText" lastClr="000000"/>
      </a:dk1>
      <a:lt1>
        <a:sysClr val="window" lastClr="FFFFFF"/>
      </a:lt1>
      <a:dk2>
        <a:srgbClr val="00292E"/>
      </a:dk2>
      <a:lt2>
        <a:srgbClr val="0070C0"/>
      </a:lt2>
      <a:accent1>
        <a:srgbClr val="262626"/>
      </a:accent1>
      <a:accent2>
        <a:srgbClr val="107082"/>
      </a:accent2>
      <a:accent3>
        <a:srgbClr val="054854"/>
      </a:accent3>
      <a:accent4>
        <a:srgbClr val="00AEEF"/>
      </a:accent4>
      <a:accent5>
        <a:srgbClr val="262626"/>
      </a:accent5>
      <a:accent6>
        <a:srgbClr val="000000"/>
      </a:accent6>
      <a:hlink>
        <a:srgbClr val="000000"/>
      </a:hlink>
      <a:folHlink>
        <a:srgbClr val="000000"/>
      </a:folHlink>
    </a:clrScheme>
    <a:fontScheme name="MS-Theme-Water">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 Conference Presentation_Win32_SB v2" id="{BC88B365-8E38-4ABB-98F4-3EC291BC7C6D}" vid="{68186960-B69F-4045-8CE0-AF496D95D6CF}"/>
    </a:ext>
  </a:extLst>
</a:theme>
</file>

<file path=ppt/theme/theme5.xml><?xml version="1.0" encoding="utf-8"?>
<a:theme xmlns:a="http://schemas.openxmlformats.org/drawingml/2006/main" name="16_Office Theme">
  <a:themeElements>
    <a:clrScheme name="Custom 17">
      <a:dk1>
        <a:sysClr val="windowText" lastClr="000000"/>
      </a:dk1>
      <a:lt1>
        <a:sysClr val="window" lastClr="FFFFFF"/>
      </a:lt1>
      <a:dk2>
        <a:srgbClr val="00292E"/>
      </a:dk2>
      <a:lt2>
        <a:srgbClr val="2D0EB2"/>
      </a:lt2>
      <a:accent1>
        <a:srgbClr val="F0CDA1"/>
      </a:accent1>
      <a:accent2>
        <a:srgbClr val="595959"/>
      </a:accent2>
      <a:accent3>
        <a:srgbClr val="262626"/>
      </a:accent3>
      <a:accent4>
        <a:srgbClr val="00AEEF"/>
      </a:accent4>
      <a:accent5>
        <a:srgbClr val="F99927"/>
      </a:accent5>
      <a:accent6>
        <a:srgbClr val="EC7216"/>
      </a:accent6>
      <a:hlink>
        <a:srgbClr val="000000"/>
      </a:hlink>
      <a:folHlink>
        <a:srgbClr val="000000"/>
      </a:folHlink>
    </a:clrScheme>
    <a:fontScheme name="MS-Theme-Water">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 Conference Presentation_Win32_SB v2" id="{BC88B365-8E38-4ABB-98F4-3EC291BC7C6D}" vid="{68186960-B69F-4045-8CE0-AF496D95D6CF}"/>
    </a:ext>
  </a:extLst>
</a:theme>
</file>

<file path=ppt/theme/theme6.xml><?xml version="1.0" encoding="utf-8"?>
<a:theme xmlns:a="http://schemas.openxmlformats.org/drawingml/2006/main" name="17_Office Theme">
  <a:themeElements>
    <a:clrScheme name="MS-Theme-Water">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MS-Theme-Water">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 Conference Presentation_Win32_SB v2" id="{BC88B365-8E38-4ABB-98F4-3EC291BC7C6D}" vid="{68186960-B69F-4045-8CE0-AF496D95D6CF}"/>
    </a:ext>
  </a:extLst>
</a:theme>
</file>

<file path=ppt/theme/theme7.xml><?xml version="1.0" encoding="utf-8"?>
<a:theme xmlns:a="http://schemas.openxmlformats.org/drawingml/2006/main" name="9_Office Theme">
  <a:themeElements>
    <a:clrScheme name="Custom 10">
      <a:dk1>
        <a:sysClr val="windowText" lastClr="000000"/>
      </a:dk1>
      <a:lt1>
        <a:sysClr val="window" lastClr="FFFFFF"/>
      </a:lt1>
      <a:dk2>
        <a:srgbClr val="00292E"/>
      </a:dk2>
      <a:lt2>
        <a:srgbClr val="0070C0"/>
      </a:lt2>
      <a:accent1>
        <a:srgbClr val="F0CDA1"/>
      </a:accent1>
      <a:accent2>
        <a:srgbClr val="107082"/>
      </a:accent2>
      <a:accent3>
        <a:srgbClr val="054854"/>
      </a:accent3>
      <a:accent4>
        <a:srgbClr val="00AEEF"/>
      </a:accent4>
      <a:accent5>
        <a:srgbClr val="F99927"/>
      </a:accent5>
      <a:accent6>
        <a:srgbClr val="000000"/>
      </a:accent6>
      <a:hlink>
        <a:srgbClr val="000000"/>
      </a:hlink>
      <a:folHlink>
        <a:srgbClr val="000000"/>
      </a:folHlink>
    </a:clrScheme>
    <a:fontScheme name="MS-Theme-Water">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 Conference Presentation_Win32_SB v2" id="{BC88B365-8E38-4ABB-98F4-3EC291BC7C6D}" vid="{68186960-B69F-4045-8CE0-AF496D95D6CF}"/>
    </a:ext>
  </a:extLst>
</a:theme>
</file>

<file path=ppt/theme/theme8.xml><?xml version="1.0" encoding="utf-8"?>
<a:theme xmlns:a="http://schemas.openxmlformats.org/drawingml/2006/main" name="18_Office Theme">
  <a:themeElements>
    <a:clrScheme name="MS-Theme-Water">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MS-Theme-Water">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 Conference Presentation_Win32_SB v2" id="{BC88B365-8E38-4ABB-98F4-3EC291BC7C6D}" vid="{68186960-B69F-4045-8CE0-AF496D95D6CF}"/>
    </a:ext>
  </a:extLst>
</a:theme>
</file>

<file path=ppt/theme/theme9.xml><?xml version="1.0" encoding="utf-8"?>
<a:theme xmlns:a="http://schemas.openxmlformats.org/drawingml/2006/main" name="8_Office Theme">
  <a:themeElements>
    <a:clrScheme name="Custom 14">
      <a:dk1>
        <a:sysClr val="windowText" lastClr="000000"/>
      </a:dk1>
      <a:lt1>
        <a:sysClr val="window" lastClr="FFFFFF"/>
      </a:lt1>
      <a:dk2>
        <a:srgbClr val="1F497D"/>
      </a:dk2>
      <a:lt2>
        <a:srgbClr val="EEECE1"/>
      </a:lt2>
      <a:accent1>
        <a:srgbClr val="00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S-Theme-Water">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 Conference Presentation_Win32_SB v2" id="{BC88B365-8E38-4ABB-98F4-3EC291BC7C6D}" vid="{68186960-B69F-4045-8CE0-AF496D95D6CF}"/>
    </a:ext>
  </a:extLst>
</a:theme>
</file>

<file path=ppt/theme/themeOverride1.xml><?xml version="1.0" encoding="utf-8"?>
<a:themeOverride xmlns:a="http://schemas.openxmlformats.org/drawingml/2006/main">
  <a:clrScheme name="Custom 1">
    <a:dk1>
      <a:sysClr val="windowText" lastClr="000000"/>
    </a:dk1>
    <a:lt1>
      <a:sysClr val="window" lastClr="FFFFFF"/>
    </a:lt1>
    <a:dk2>
      <a:srgbClr val="00292E"/>
    </a:dk2>
    <a:lt2>
      <a:srgbClr val="0070C0"/>
    </a:lt2>
    <a:accent1>
      <a:srgbClr val="F0CDA1"/>
    </a:accent1>
    <a:accent2>
      <a:srgbClr val="107082"/>
    </a:accent2>
    <a:accent3>
      <a:srgbClr val="054854"/>
    </a:accent3>
    <a:accent4>
      <a:srgbClr val="00AEEF"/>
    </a:accent4>
    <a:accent5>
      <a:srgbClr val="F99927"/>
    </a:accent5>
    <a:accent6>
      <a:srgbClr val="EC7216"/>
    </a:accent6>
    <a:hlink>
      <a:srgbClr val="000000"/>
    </a:hlink>
    <a:folHlink>
      <a:srgbClr val="000000"/>
    </a:folHlink>
  </a:clrScheme>
</a:themeOverride>
</file>

<file path=ppt/theme/themeOverride10.xml><?xml version="1.0" encoding="utf-8"?>
<a:themeOverride xmlns:a="http://schemas.openxmlformats.org/drawingml/2006/main">
  <a:clrScheme name="Custom 1">
    <a:dk1>
      <a:sysClr val="windowText" lastClr="000000"/>
    </a:dk1>
    <a:lt1>
      <a:sysClr val="window" lastClr="FFFFFF"/>
    </a:lt1>
    <a:dk2>
      <a:srgbClr val="00292E"/>
    </a:dk2>
    <a:lt2>
      <a:srgbClr val="0070C0"/>
    </a:lt2>
    <a:accent1>
      <a:srgbClr val="F0CDA1"/>
    </a:accent1>
    <a:accent2>
      <a:srgbClr val="107082"/>
    </a:accent2>
    <a:accent3>
      <a:srgbClr val="054854"/>
    </a:accent3>
    <a:accent4>
      <a:srgbClr val="00AEEF"/>
    </a:accent4>
    <a:accent5>
      <a:srgbClr val="F99927"/>
    </a:accent5>
    <a:accent6>
      <a:srgbClr val="EC7216"/>
    </a:accent6>
    <a:hlink>
      <a:srgbClr val="000000"/>
    </a:hlink>
    <a:folHlink>
      <a:srgbClr val="000000"/>
    </a:folHlink>
  </a:clrScheme>
</a:themeOverride>
</file>

<file path=ppt/theme/themeOverride11.xml><?xml version="1.0" encoding="utf-8"?>
<a:themeOverride xmlns:a="http://schemas.openxmlformats.org/drawingml/2006/main">
  <a:clrScheme name="Custom 12">
    <a:dk1>
      <a:sysClr val="windowText" lastClr="000000"/>
    </a:dk1>
    <a:lt1>
      <a:sysClr val="window" lastClr="FFFFFF"/>
    </a:lt1>
    <a:dk2>
      <a:srgbClr val="44546A"/>
    </a:dk2>
    <a:lt2>
      <a:srgbClr val="E7E6E6"/>
    </a:lt2>
    <a:accent1>
      <a:srgbClr val="3A3838"/>
    </a:accent1>
    <a:accent2>
      <a:srgbClr val="ED7D31"/>
    </a:accent2>
    <a:accent3>
      <a:srgbClr val="A5A5A5"/>
    </a:accent3>
    <a:accent4>
      <a:srgbClr val="FFC000"/>
    </a:accent4>
    <a:accent5>
      <a:srgbClr val="757070"/>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Custom 1">
    <a:dk1>
      <a:sysClr val="windowText" lastClr="000000"/>
    </a:dk1>
    <a:lt1>
      <a:sysClr val="window" lastClr="FFFFFF"/>
    </a:lt1>
    <a:dk2>
      <a:srgbClr val="00292E"/>
    </a:dk2>
    <a:lt2>
      <a:srgbClr val="0070C0"/>
    </a:lt2>
    <a:accent1>
      <a:srgbClr val="F0CDA1"/>
    </a:accent1>
    <a:accent2>
      <a:srgbClr val="107082"/>
    </a:accent2>
    <a:accent3>
      <a:srgbClr val="054854"/>
    </a:accent3>
    <a:accent4>
      <a:srgbClr val="00AEEF"/>
    </a:accent4>
    <a:accent5>
      <a:srgbClr val="F99927"/>
    </a:accent5>
    <a:accent6>
      <a:srgbClr val="EC7216"/>
    </a:accent6>
    <a:hlink>
      <a:srgbClr val="000000"/>
    </a:hlink>
    <a:folHlink>
      <a:srgbClr val="000000"/>
    </a:folHlink>
  </a:clrScheme>
</a:themeOverride>
</file>

<file path=ppt/theme/themeOverride2.xml><?xml version="1.0" encoding="utf-8"?>
<a:themeOverride xmlns:a="http://schemas.openxmlformats.org/drawingml/2006/main">
  <a:clrScheme name="Custom 1">
    <a:dk1>
      <a:sysClr val="windowText" lastClr="000000"/>
    </a:dk1>
    <a:lt1>
      <a:sysClr val="window" lastClr="FFFFFF"/>
    </a:lt1>
    <a:dk2>
      <a:srgbClr val="00292E"/>
    </a:dk2>
    <a:lt2>
      <a:srgbClr val="0070C0"/>
    </a:lt2>
    <a:accent1>
      <a:srgbClr val="F0CDA1"/>
    </a:accent1>
    <a:accent2>
      <a:srgbClr val="107082"/>
    </a:accent2>
    <a:accent3>
      <a:srgbClr val="054854"/>
    </a:accent3>
    <a:accent4>
      <a:srgbClr val="00AEEF"/>
    </a:accent4>
    <a:accent5>
      <a:srgbClr val="F99927"/>
    </a:accent5>
    <a:accent6>
      <a:srgbClr val="EC7216"/>
    </a:accent6>
    <a:hlink>
      <a:srgbClr val="000000"/>
    </a:hlink>
    <a:folHlink>
      <a:srgbClr val="000000"/>
    </a:folHlink>
  </a:clrScheme>
</a:themeOverride>
</file>

<file path=ppt/theme/themeOverride3.xml><?xml version="1.0" encoding="utf-8"?>
<a:themeOverride xmlns:a="http://schemas.openxmlformats.org/drawingml/2006/main">
  <a:clrScheme name="Custom 20">
    <a:dk1>
      <a:sysClr val="windowText" lastClr="000000"/>
    </a:dk1>
    <a:lt1>
      <a:sysClr val="window" lastClr="FFFFFF"/>
    </a:lt1>
    <a:dk2>
      <a:srgbClr val="000000"/>
    </a:dk2>
    <a:lt2>
      <a:srgbClr val="F8F8F8"/>
    </a:lt2>
    <a:accent1>
      <a:srgbClr val="DDDDDD"/>
    </a:accent1>
    <a:accent2>
      <a:srgbClr val="B2B2B2"/>
    </a:accent2>
    <a:accent3>
      <a:srgbClr val="002060"/>
    </a:accent3>
    <a:accent4>
      <a:srgbClr val="808080"/>
    </a:accent4>
    <a:accent5>
      <a:srgbClr val="262626"/>
    </a:accent5>
    <a:accent6>
      <a:srgbClr val="4D4D4D"/>
    </a:accent6>
    <a:hlink>
      <a:srgbClr val="5F5F5F"/>
    </a:hlink>
    <a:folHlink>
      <a:srgbClr val="919191"/>
    </a:folHlink>
  </a:clrScheme>
</a:themeOverride>
</file>

<file path=ppt/theme/themeOverride4.xml><?xml version="1.0" encoding="utf-8"?>
<a:themeOverride xmlns:a="http://schemas.openxmlformats.org/drawingml/2006/main">
  <a:clrScheme name="Custom 20">
    <a:dk1>
      <a:sysClr val="windowText" lastClr="000000"/>
    </a:dk1>
    <a:lt1>
      <a:sysClr val="window" lastClr="FFFFFF"/>
    </a:lt1>
    <a:dk2>
      <a:srgbClr val="000000"/>
    </a:dk2>
    <a:lt2>
      <a:srgbClr val="F8F8F8"/>
    </a:lt2>
    <a:accent1>
      <a:srgbClr val="DDDDDD"/>
    </a:accent1>
    <a:accent2>
      <a:srgbClr val="B2B2B2"/>
    </a:accent2>
    <a:accent3>
      <a:srgbClr val="002060"/>
    </a:accent3>
    <a:accent4>
      <a:srgbClr val="808080"/>
    </a:accent4>
    <a:accent5>
      <a:srgbClr val="262626"/>
    </a:accent5>
    <a:accent6>
      <a:srgbClr val="4D4D4D"/>
    </a:accent6>
    <a:hlink>
      <a:srgbClr val="5F5F5F"/>
    </a:hlink>
    <a:folHlink>
      <a:srgbClr val="919191"/>
    </a:folHlink>
  </a:clrScheme>
</a:themeOverride>
</file>

<file path=ppt/theme/themeOverride5.xml><?xml version="1.0" encoding="utf-8"?>
<a:themeOverride xmlns:a="http://schemas.openxmlformats.org/drawingml/2006/main">
  <a:clrScheme name="Custom 10">
    <a:dk1>
      <a:sysClr val="windowText" lastClr="000000"/>
    </a:dk1>
    <a:lt1>
      <a:sysClr val="window" lastClr="FFFFFF"/>
    </a:lt1>
    <a:dk2>
      <a:srgbClr val="00292E"/>
    </a:dk2>
    <a:lt2>
      <a:srgbClr val="0070C0"/>
    </a:lt2>
    <a:accent1>
      <a:srgbClr val="F0CDA1"/>
    </a:accent1>
    <a:accent2>
      <a:srgbClr val="107082"/>
    </a:accent2>
    <a:accent3>
      <a:srgbClr val="054854"/>
    </a:accent3>
    <a:accent4>
      <a:srgbClr val="00AEEF"/>
    </a:accent4>
    <a:accent5>
      <a:srgbClr val="F99927"/>
    </a:accent5>
    <a:accent6>
      <a:srgbClr val="000000"/>
    </a:accent6>
    <a:hlink>
      <a:srgbClr val="000000"/>
    </a:hlink>
    <a:folHlink>
      <a:srgbClr val="000000"/>
    </a:folHlink>
  </a:clrScheme>
</a:themeOverride>
</file>

<file path=ppt/theme/themeOverride6.xml><?xml version="1.0" encoding="utf-8"?>
<a:themeOverride xmlns:a="http://schemas.openxmlformats.org/drawingml/2006/main">
  <a:clrScheme name="Custom 16">
    <a:dk1>
      <a:sysClr val="windowText" lastClr="000000"/>
    </a:dk1>
    <a:lt1>
      <a:sysClr val="window" lastClr="FFFFFF"/>
    </a:lt1>
    <a:dk2>
      <a:srgbClr val="00292E"/>
    </a:dk2>
    <a:lt2>
      <a:srgbClr val="0070C0"/>
    </a:lt2>
    <a:accent1>
      <a:srgbClr val="262626"/>
    </a:accent1>
    <a:accent2>
      <a:srgbClr val="107082"/>
    </a:accent2>
    <a:accent3>
      <a:srgbClr val="054854"/>
    </a:accent3>
    <a:accent4>
      <a:srgbClr val="00AEEF"/>
    </a:accent4>
    <a:accent5>
      <a:srgbClr val="262626"/>
    </a:accent5>
    <a:accent6>
      <a:srgbClr val="000000"/>
    </a:accent6>
    <a:hlink>
      <a:srgbClr val="000000"/>
    </a:hlink>
    <a:folHlink>
      <a:srgbClr val="000000"/>
    </a:folHlink>
  </a:clrScheme>
</a:themeOverride>
</file>

<file path=ppt/theme/themeOverride7.xml><?xml version="1.0" encoding="utf-8"?>
<a:themeOverride xmlns:a="http://schemas.openxmlformats.org/drawingml/2006/main">
  <a:clrScheme name="Custom 13">
    <a:dk1>
      <a:sysClr val="windowText" lastClr="000000"/>
    </a:dk1>
    <a:lt1>
      <a:sysClr val="window" lastClr="FFFFFF"/>
    </a:lt1>
    <a:dk2>
      <a:srgbClr val="1F497D"/>
    </a:dk2>
    <a:lt2>
      <a:srgbClr val="EEECE1"/>
    </a:lt2>
    <a:accent1>
      <a:srgbClr val="7F7F7F"/>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Custom 22">
    <a:dk1>
      <a:sysClr val="windowText" lastClr="000000"/>
    </a:dk1>
    <a:lt1>
      <a:sysClr val="window" lastClr="FFFFFF"/>
    </a:lt1>
    <a:dk2>
      <a:srgbClr val="00292E"/>
    </a:dk2>
    <a:lt2>
      <a:srgbClr val="0070C0"/>
    </a:lt2>
    <a:accent1>
      <a:srgbClr val="262626"/>
    </a:accent1>
    <a:accent2>
      <a:srgbClr val="107082"/>
    </a:accent2>
    <a:accent3>
      <a:srgbClr val="054854"/>
    </a:accent3>
    <a:accent4>
      <a:srgbClr val="00AEEF"/>
    </a:accent4>
    <a:accent5>
      <a:srgbClr val="262626"/>
    </a:accent5>
    <a:accent6>
      <a:srgbClr val="262626"/>
    </a:accent6>
    <a:hlink>
      <a:srgbClr val="262626"/>
    </a:hlink>
    <a:folHlink>
      <a:srgbClr val="000000"/>
    </a:folHlink>
  </a:clrScheme>
</a:themeOverride>
</file>

<file path=ppt/theme/themeOverride9.xml><?xml version="1.0" encoding="utf-8"?>
<a:themeOverride xmlns:a="http://schemas.openxmlformats.org/drawingml/2006/main">
  <a:clrScheme name="Custom 19">
    <a:dk1>
      <a:sysClr val="windowText" lastClr="000000"/>
    </a:dk1>
    <a:lt1>
      <a:sysClr val="window" lastClr="FFFFFF"/>
    </a:lt1>
    <a:dk2>
      <a:srgbClr val="000000"/>
    </a:dk2>
    <a:lt2>
      <a:srgbClr val="F8F8F8"/>
    </a:lt2>
    <a:accent1>
      <a:srgbClr val="DDDDDD"/>
    </a:accent1>
    <a:accent2>
      <a:srgbClr val="B2B2B2"/>
    </a:accent2>
    <a:accent3>
      <a:srgbClr val="002060"/>
    </a:accent3>
    <a:accent4>
      <a:srgbClr val="808080"/>
    </a:accent4>
    <a:accent5>
      <a:srgbClr val="5F5F5F"/>
    </a:accent5>
    <a:accent6>
      <a:srgbClr val="4D4D4D"/>
    </a:accent6>
    <a:hlink>
      <a:srgbClr val="5F5F5F"/>
    </a:hlink>
    <a:folHlink>
      <a:srgbClr val="919191"/>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5e51f6d7-4cae-4b11-89d4-845a5af98b0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22CD2EEB86FE942A92B39385AB95B82" ma:contentTypeVersion="5" ma:contentTypeDescription="Create a new document." ma:contentTypeScope="" ma:versionID="c07b1ecbfbd8ec393b2cb210054bd584">
  <xsd:schema xmlns:xsd="http://www.w3.org/2001/XMLSchema" xmlns:xs="http://www.w3.org/2001/XMLSchema" xmlns:p="http://schemas.microsoft.com/office/2006/metadata/properties" xmlns:ns3="5e51f6d7-4cae-4b11-89d4-845a5af98b03" targetNamespace="http://schemas.microsoft.com/office/2006/metadata/properties" ma:root="true" ma:fieldsID="0cb4ccbad0074ea78a5a5bd95bb53dfe" ns3:_="">
    <xsd:import namespace="5e51f6d7-4cae-4b11-89d4-845a5af98b0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51f6d7-4cae-4b11-89d4-845a5af98b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70FC28-D756-41B3-A1D7-66FF5447EC40}">
  <ds:schemaRefs>
    <ds:schemaRef ds:uri="http://schemas.microsoft.com/sharepoint/v3/contenttype/forms"/>
  </ds:schemaRefs>
</ds:datastoreItem>
</file>

<file path=customXml/itemProps2.xml><?xml version="1.0" encoding="utf-8"?>
<ds:datastoreItem xmlns:ds="http://schemas.openxmlformats.org/officeDocument/2006/customXml" ds:itemID="{D84924D2-B457-4674-82F7-724FAB0167FB}">
  <ds:schemaRefs>
    <ds:schemaRef ds:uri="http://www.w3.org/XML/1998/namespace"/>
    <ds:schemaRef ds:uri="http://schemas.openxmlformats.org/package/2006/metadata/core-properties"/>
    <ds:schemaRef ds:uri="http://schemas.microsoft.com/office/2006/documentManagement/types"/>
    <ds:schemaRef ds:uri="http://purl.org/dc/elements/1.1/"/>
    <ds:schemaRef ds:uri="http://purl.org/dc/terms/"/>
    <ds:schemaRef ds:uri="http://schemas.microsoft.com/office/2006/metadata/properties"/>
    <ds:schemaRef ds:uri="http://purl.org/dc/dcmitype/"/>
    <ds:schemaRef ds:uri="http://schemas.microsoft.com/office/infopath/2007/PartnerControls"/>
    <ds:schemaRef ds:uri="5e51f6d7-4cae-4b11-89d4-845a5af98b03"/>
  </ds:schemaRefs>
</ds:datastoreItem>
</file>

<file path=customXml/itemProps3.xml><?xml version="1.0" encoding="utf-8"?>
<ds:datastoreItem xmlns:ds="http://schemas.openxmlformats.org/officeDocument/2006/customXml" ds:itemID="{AE44C7CA-34E0-45B1-8523-B8D2895359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51f6d7-4cae-4b11-89d4-845a5af98b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Modern conference presentation</Template>
  <TotalTime>0</TotalTime>
  <Words>1805</Words>
  <Application>Microsoft Office PowerPoint</Application>
  <PresentationFormat>Widescreen</PresentationFormat>
  <Paragraphs>237</Paragraphs>
  <Slides>29</Slides>
  <Notes>17</Notes>
  <HiddenSlides>0</HiddenSlides>
  <MMClips>0</MMClips>
  <ScaleCrop>false</ScaleCrop>
  <HeadingPairs>
    <vt:vector size="6" baseType="variant">
      <vt:variant>
        <vt:lpstr>Fonts Used</vt:lpstr>
      </vt:variant>
      <vt:variant>
        <vt:i4>19</vt:i4>
      </vt:variant>
      <vt:variant>
        <vt:lpstr>Theme</vt:lpstr>
      </vt:variant>
      <vt:variant>
        <vt:i4>18</vt:i4>
      </vt:variant>
      <vt:variant>
        <vt:lpstr>Slide Titles</vt:lpstr>
      </vt:variant>
      <vt:variant>
        <vt:i4>29</vt:i4>
      </vt:variant>
    </vt:vector>
  </HeadingPairs>
  <TitlesOfParts>
    <vt:vector size="66" baseType="lpstr">
      <vt:lpstr>Arial</vt:lpstr>
      <vt:lpstr>Arial </vt:lpstr>
      <vt:lpstr>Avenir Next LT Pro</vt:lpstr>
      <vt:lpstr>Calibri</vt:lpstr>
      <vt:lpstr>Candara</vt:lpstr>
      <vt:lpstr>Century Gothic</vt:lpstr>
      <vt:lpstr>Century Schoolbook</vt:lpstr>
      <vt:lpstr>Corbel</vt:lpstr>
      <vt:lpstr>Courier New</vt:lpstr>
      <vt:lpstr>Garamond</vt:lpstr>
      <vt:lpstr>Gill Sans MT</vt:lpstr>
      <vt:lpstr>Gill Sans Nova Light</vt:lpstr>
      <vt:lpstr>Helvetica Light</vt:lpstr>
      <vt:lpstr>Speak Pro</vt:lpstr>
      <vt:lpstr>Times New Roman</vt:lpstr>
      <vt:lpstr>Tw Cen MT</vt:lpstr>
      <vt:lpstr>Tw Cen MT Condensed</vt:lpstr>
      <vt:lpstr>Wingdings</vt:lpstr>
      <vt:lpstr>Wingdings 3</vt:lpstr>
      <vt:lpstr>3_Office Theme</vt:lpstr>
      <vt:lpstr>5_Office Theme</vt:lpstr>
      <vt:lpstr>13_Office Theme</vt:lpstr>
      <vt:lpstr>15_Office Theme</vt:lpstr>
      <vt:lpstr>16_Office Theme</vt:lpstr>
      <vt:lpstr>17_Office Theme</vt:lpstr>
      <vt:lpstr>9_Office Theme</vt:lpstr>
      <vt:lpstr>18_Office Theme</vt:lpstr>
      <vt:lpstr>8_Office Theme</vt:lpstr>
      <vt:lpstr>Office Theme</vt:lpstr>
      <vt:lpstr>20_Office Theme</vt:lpstr>
      <vt:lpstr>21_Office Theme</vt:lpstr>
      <vt:lpstr>ModernClassicBlock-3</vt:lpstr>
      <vt:lpstr>1_ModernClassicBlock-3</vt:lpstr>
      <vt:lpstr>25_Office Theme</vt:lpstr>
      <vt:lpstr>28_Office Theme</vt:lpstr>
      <vt:lpstr>31_Office Theme</vt:lpstr>
      <vt:lpstr>34_Office Theme</vt:lpstr>
      <vt:lpstr>2023 Board of Director’s Fiduciary Responsibilities</vt:lpstr>
      <vt:lpstr>WELCOME ABOARD!</vt:lpstr>
      <vt:lpstr>PowerPoint Presentation</vt:lpstr>
      <vt:lpstr>FIDUCIARY RESPONSIBILITIES</vt:lpstr>
      <vt:lpstr>FIDUCIARY  DUTIES</vt:lpstr>
      <vt:lpstr>.</vt:lpstr>
      <vt:lpstr>●DUTY OF LOYALTY●</vt:lpstr>
      <vt:lpstr>●DUTY OF OBEDIENCE &amp; GOOD FAITH●</vt:lpstr>
      <vt:lpstr>◦ The constitution of an organization contains the fundamental principles which govern its operation.   ◦  The bylaws establish the specific rules of guidance by which the group is to function.  ◦  Policies are those codes that rule how the organization will run on a day-to-day basis.   ◦  You must have a basic structure and methods of operation in writing at the local level.   </vt:lpstr>
      <vt:lpstr>PowerPoint Presentation</vt:lpstr>
      <vt:lpstr>BYLAWS EXLPLAINED </vt:lpstr>
      <vt:lpstr>EXECUTIVE SESSION</vt:lpstr>
      <vt:lpstr>EXECUTIVE SESSION (DUTY OF LOYALTY)</vt:lpstr>
      <vt:lpstr>EXECUTIVE SESSION PARTICIPANTS </vt:lpstr>
      <vt:lpstr>PowerPoint Presentation</vt:lpstr>
      <vt:lpstr>EXECUTIVE SESSION EFFECTIVENESS</vt:lpstr>
      <vt:lpstr>AM I A PRUDENT  PERSON?</vt:lpstr>
      <vt:lpstr>ACT AS A PRUDENT PERSON (DUTY OF CARE)</vt:lpstr>
      <vt:lpstr>Fulfilling Your Financial Role  (Duty of Care) </vt:lpstr>
      <vt:lpstr>Slide Title</vt:lpstr>
      <vt:lpstr>Slide Title</vt:lpstr>
      <vt:lpstr>Conflict of Interest</vt:lpstr>
      <vt:lpstr>CONFLICT OF INTEREST POLICY  (DUTY OF LOYALTY)</vt:lpstr>
      <vt:lpstr>DISBURSEMENTS</vt:lpstr>
      <vt:lpstr>EXPENSE REIMBURSEMENTS </vt:lpstr>
      <vt:lpstr>EXPENSE REIMBURSEMENTS </vt:lpstr>
      <vt:lpstr>DOCUMENTS</vt:lpstr>
      <vt:lpstr>QUESTIONS?</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Virtual New Secretary-Treasurer Orientation</dc:title>
  <dc:creator/>
  <cp:lastModifiedBy/>
  <cp:revision>5</cp:revision>
  <dcterms:created xsi:type="dcterms:W3CDTF">2021-07-28T19:52:20Z</dcterms:created>
  <dcterms:modified xsi:type="dcterms:W3CDTF">2023-08-01T13:19:28Z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0x010100222CD2EEB86FE942A92B39385AB95B82</vt:lpwstr>
  </property>
</Properties>
</file>