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ield, Kate (CT)" userId="392c0982-4dff-43a4-89a2-403f90a7581a" providerId="ADAL" clId="{2F2D6DF0-4D60-4644-AC71-B4F184976DB0}"/>
    <pc:docChg chg="undo custSel addSld modSld">
      <pc:chgData name="Field, Kate (CT)" userId="392c0982-4dff-43a4-89a2-403f90a7581a" providerId="ADAL" clId="{2F2D6DF0-4D60-4644-AC71-B4F184976DB0}" dt="2026-04-08T20:58:28.380" v="3294" actId="20577"/>
      <pc:docMkLst>
        <pc:docMk/>
      </pc:docMkLst>
      <pc:sldChg chg="addSp delSp modSp mod setBg">
        <pc:chgData name="Field, Kate (CT)" userId="392c0982-4dff-43a4-89a2-403f90a7581a" providerId="ADAL" clId="{2F2D6DF0-4D60-4644-AC71-B4F184976DB0}" dt="2026-04-08T20:38:58.159" v="2637" actId="1076"/>
        <pc:sldMkLst>
          <pc:docMk/>
          <pc:sldMk cId="3851878468" sldId="256"/>
        </pc:sldMkLst>
        <pc:spChg chg="mod">
          <ac:chgData name="Field, Kate (CT)" userId="392c0982-4dff-43a4-89a2-403f90a7581a" providerId="ADAL" clId="{2F2D6DF0-4D60-4644-AC71-B4F184976DB0}" dt="2026-04-08T20:38:53.665" v="2636" actId="255"/>
          <ac:spMkLst>
            <pc:docMk/>
            <pc:sldMk cId="3851878468" sldId="256"/>
            <ac:spMk id="2" creationId="{B376310E-30B6-C339-3AB1-5A3FD9E89E2A}"/>
          </ac:spMkLst>
        </pc:spChg>
        <pc:spChg chg="mod">
          <ac:chgData name="Field, Kate (CT)" userId="392c0982-4dff-43a4-89a2-403f90a7581a" providerId="ADAL" clId="{2F2D6DF0-4D60-4644-AC71-B4F184976DB0}" dt="2026-04-08T20:38:58.159" v="2637" actId="1076"/>
          <ac:spMkLst>
            <pc:docMk/>
            <pc:sldMk cId="3851878468" sldId="256"/>
            <ac:spMk id="3" creationId="{21D91CDD-36B3-551A-A32E-DF725796F1AD}"/>
          </ac:spMkLst>
        </pc:spChg>
        <pc:spChg chg="add del">
          <ac:chgData name="Field, Kate (CT)" userId="392c0982-4dff-43a4-89a2-403f90a7581a" providerId="ADAL" clId="{2F2D6DF0-4D60-4644-AC71-B4F184976DB0}" dt="2026-04-08T20:38:42.266" v="2635" actId="26606"/>
          <ac:spMkLst>
            <pc:docMk/>
            <pc:sldMk cId="3851878468" sldId="256"/>
            <ac:spMk id="9" creationId="{D278ADA9-6383-4BDD-80D2-8899A402687B}"/>
          </ac:spMkLst>
        </pc:spChg>
        <pc:spChg chg="add del">
          <ac:chgData name="Field, Kate (CT)" userId="392c0982-4dff-43a4-89a2-403f90a7581a" providerId="ADAL" clId="{2F2D6DF0-4D60-4644-AC71-B4F184976DB0}" dt="2026-04-08T20:38:42.266" v="2635" actId="26606"/>
          <ac:spMkLst>
            <pc:docMk/>
            <pc:sldMk cId="3851878468" sldId="256"/>
            <ac:spMk id="11" creationId="{484B7147-B0F6-40ED-B5A2-FF72BC8198B6}"/>
          </ac:spMkLst>
        </pc:spChg>
        <pc:spChg chg="add del">
          <ac:chgData name="Field, Kate (CT)" userId="392c0982-4dff-43a4-89a2-403f90a7581a" providerId="ADAL" clId="{2F2D6DF0-4D60-4644-AC71-B4F184976DB0}" dt="2026-04-08T20:38:42.266" v="2635" actId="26606"/>
          <ac:spMkLst>
            <pc:docMk/>
            <pc:sldMk cId="3851878468" sldId="256"/>
            <ac:spMk id="13" creationId="{B36D2DE0-0628-4A9A-A59D-7BA8B5EB3022}"/>
          </ac:spMkLst>
        </pc:spChg>
        <pc:spChg chg="add del">
          <ac:chgData name="Field, Kate (CT)" userId="392c0982-4dff-43a4-89a2-403f90a7581a" providerId="ADAL" clId="{2F2D6DF0-4D60-4644-AC71-B4F184976DB0}" dt="2026-04-08T20:38:42.266" v="2635" actId="26606"/>
          <ac:spMkLst>
            <pc:docMk/>
            <pc:sldMk cId="3851878468" sldId="256"/>
            <ac:spMk id="15" creationId="{48E405C9-94BE-41DA-928C-DEC9A8550E9F}"/>
          </ac:spMkLst>
        </pc:spChg>
        <pc:spChg chg="add del">
          <ac:chgData name="Field, Kate (CT)" userId="392c0982-4dff-43a4-89a2-403f90a7581a" providerId="ADAL" clId="{2F2D6DF0-4D60-4644-AC71-B4F184976DB0}" dt="2026-04-08T20:38:42.266" v="2635" actId="26606"/>
          <ac:spMkLst>
            <pc:docMk/>
            <pc:sldMk cId="3851878468" sldId="256"/>
            <ac:spMk id="17" creationId="{D2091A72-D5BB-42AC-8FD3-F7747D90861E}"/>
          </ac:spMkLst>
        </pc:spChg>
        <pc:spChg chg="add del">
          <ac:chgData name="Field, Kate (CT)" userId="392c0982-4dff-43a4-89a2-403f90a7581a" providerId="ADAL" clId="{2F2D6DF0-4D60-4644-AC71-B4F184976DB0}" dt="2026-04-08T20:38:42.266" v="2635" actId="26606"/>
          <ac:spMkLst>
            <pc:docMk/>
            <pc:sldMk cId="3851878468" sldId="256"/>
            <ac:spMk id="19" creationId="{6ED12BFC-A737-46AF-8411-481112D54B0C}"/>
          </ac:spMkLst>
        </pc:spChg>
      </pc:sldChg>
      <pc:sldChg chg="modSp mod">
        <pc:chgData name="Field, Kate (CT)" userId="392c0982-4dff-43a4-89a2-403f90a7581a" providerId="ADAL" clId="{2F2D6DF0-4D60-4644-AC71-B4F184976DB0}" dt="2026-04-08T20:58:28.380" v="3294" actId="20577"/>
        <pc:sldMkLst>
          <pc:docMk/>
          <pc:sldMk cId="2587336285" sldId="257"/>
        </pc:sldMkLst>
        <pc:spChg chg="mod">
          <ac:chgData name="Field, Kate (CT)" userId="392c0982-4dff-43a4-89a2-403f90a7581a" providerId="ADAL" clId="{2F2D6DF0-4D60-4644-AC71-B4F184976DB0}" dt="2026-04-08T20:58:28.380" v="3294" actId="20577"/>
          <ac:spMkLst>
            <pc:docMk/>
            <pc:sldMk cId="2587336285" sldId="257"/>
            <ac:spMk id="3" creationId="{D616B3B3-9E48-2D3F-B97E-59E79CB27F78}"/>
          </ac:spMkLst>
        </pc:spChg>
      </pc:sldChg>
      <pc:sldChg chg="modSp mod">
        <pc:chgData name="Field, Kate (CT)" userId="392c0982-4dff-43a4-89a2-403f90a7581a" providerId="ADAL" clId="{2F2D6DF0-4D60-4644-AC71-B4F184976DB0}" dt="2026-04-08T20:46:45.771" v="3127" actId="14100"/>
        <pc:sldMkLst>
          <pc:docMk/>
          <pc:sldMk cId="592116539" sldId="258"/>
        </pc:sldMkLst>
        <pc:spChg chg="mod">
          <ac:chgData name="Field, Kate (CT)" userId="392c0982-4dff-43a4-89a2-403f90a7581a" providerId="ADAL" clId="{2F2D6DF0-4D60-4644-AC71-B4F184976DB0}" dt="2026-04-08T20:46:45.771" v="3127" actId="14100"/>
          <ac:spMkLst>
            <pc:docMk/>
            <pc:sldMk cId="592116539" sldId="258"/>
            <ac:spMk id="3" creationId="{9D0634A5-94CF-52BD-B149-069962806BFD}"/>
          </ac:spMkLst>
        </pc:spChg>
      </pc:sldChg>
      <pc:sldChg chg="modSp new mod">
        <pc:chgData name="Field, Kate (CT)" userId="392c0982-4dff-43a4-89a2-403f90a7581a" providerId="ADAL" clId="{2F2D6DF0-4D60-4644-AC71-B4F184976DB0}" dt="2026-04-08T20:48:12.030" v="3213" actId="20577"/>
        <pc:sldMkLst>
          <pc:docMk/>
          <pc:sldMk cId="3003893916" sldId="259"/>
        </pc:sldMkLst>
        <pc:spChg chg="mod">
          <ac:chgData name="Field, Kate (CT)" userId="392c0982-4dff-43a4-89a2-403f90a7581a" providerId="ADAL" clId="{2F2D6DF0-4D60-4644-AC71-B4F184976DB0}" dt="2026-04-08T20:24:31.295" v="231" actId="20577"/>
          <ac:spMkLst>
            <pc:docMk/>
            <pc:sldMk cId="3003893916" sldId="259"/>
            <ac:spMk id="2" creationId="{1B8FE78B-41D4-237E-836B-688922B7972E}"/>
          </ac:spMkLst>
        </pc:spChg>
        <pc:spChg chg="mod">
          <ac:chgData name="Field, Kate (CT)" userId="392c0982-4dff-43a4-89a2-403f90a7581a" providerId="ADAL" clId="{2F2D6DF0-4D60-4644-AC71-B4F184976DB0}" dt="2026-04-08T20:48:12.030" v="3213" actId="20577"/>
          <ac:spMkLst>
            <pc:docMk/>
            <pc:sldMk cId="3003893916" sldId="259"/>
            <ac:spMk id="3" creationId="{2921D1ED-BE98-C326-754C-37594DB33A57}"/>
          </ac:spMkLst>
        </pc:spChg>
      </pc:sldChg>
      <pc:sldChg chg="modSp new mod">
        <pc:chgData name="Field, Kate (CT)" userId="392c0982-4dff-43a4-89a2-403f90a7581a" providerId="ADAL" clId="{2F2D6DF0-4D60-4644-AC71-B4F184976DB0}" dt="2026-04-08T20:39:26.434" v="2736" actId="20577"/>
        <pc:sldMkLst>
          <pc:docMk/>
          <pc:sldMk cId="1580763725" sldId="260"/>
        </pc:sldMkLst>
        <pc:spChg chg="mod">
          <ac:chgData name="Field, Kate (CT)" userId="392c0982-4dff-43a4-89a2-403f90a7581a" providerId="ADAL" clId="{2F2D6DF0-4D60-4644-AC71-B4F184976DB0}" dt="2026-04-08T20:34:09.220" v="1943" actId="20577"/>
          <ac:spMkLst>
            <pc:docMk/>
            <pc:sldMk cId="1580763725" sldId="260"/>
            <ac:spMk id="2" creationId="{A5D70C96-0765-937C-5572-3150184DF171}"/>
          </ac:spMkLst>
        </pc:spChg>
        <pc:spChg chg="mod">
          <ac:chgData name="Field, Kate (CT)" userId="392c0982-4dff-43a4-89a2-403f90a7581a" providerId="ADAL" clId="{2F2D6DF0-4D60-4644-AC71-B4F184976DB0}" dt="2026-04-08T20:39:26.434" v="2736" actId="20577"/>
          <ac:spMkLst>
            <pc:docMk/>
            <pc:sldMk cId="1580763725" sldId="260"/>
            <ac:spMk id="3" creationId="{D9AB3318-B3BF-0960-3AA8-EAAE63467F1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26DFA-7472-3027-92A0-C0FB6C3F0E3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1135BE5-3EA7-2D7C-C0E8-E8BB98CC19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ADB9D1B-A573-BFB2-E64E-0F8571153AAA}"/>
              </a:ext>
            </a:extLst>
          </p:cNvPr>
          <p:cNvSpPr>
            <a:spLocks noGrp="1"/>
          </p:cNvSpPr>
          <p:nvPr>
            <p:ph type="dt" sz="half" idx="10"/>
          </p:nvPr>
        </p:nvSpPr>
        <p:spPr/>
        <p:txBody>
          <a:bodyPr/>
          <a:lstStyle/>
          <a:p>
            <a:fld id="{96B770D6-9FBA-4B0F-9F71-4A08369D6702}" type="datetimeFigureOut">
              <a:rPr lang="en-US" smtClean="0"/>
              <a:t>4/8/2026</a:t>
            </a:fld>
            <a:endParaRPr lang="en-US"/>
          </a:p>
        </p:txBody>
      </p:sp>
      <p:sp>
        <p:nvSpPr>
          <p:cNvPr id="5" name="Footer Placeholder 4">
            <a:extLst>
              <a:ext uri="{FF2B5EF4-FFF2-40B4-BE49-F238E27FC236}">
                <a16:creationId xmlns:a16="http://schemas.microsoft.com/office/drawing/2014/main" id="{54298D86-CACD-8F7A-AE5F-74A9B1CA9F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C3E527-799D-523F-F9F5-1BDFEF9DDFBF}"/>
              </a:ext>
            </a:extLst>
          </p:cNvPr>
          <p:cNvSpPr>
            <a:spLocks noGrp="1"/>
          </p:cNvSpPr>
          <p:nvPr>
            <p:ph type="sldNum" sz="quarter" idx="12"/>
          </p:nvPr>
        </p:nvSpPr>
        <p:spPr/>
        <p:txBody>
          <a:bodyPr/>
          <a:lstStyle/>
          <a:p>
            <a:fld id="{9C780C7F-DB0F-401B-816A-D26378E733D3}" type="slidenum">
              <a:rPr lang="en-US" smtClean="0"/>
              <a:t>‹#›</a:t>
            </a:fld>
            <a:endParaRPr lang="en-US"/>
          </a:p>
        </p:txBody>
      </p:sp>
    </p:spTree>
    <p:extLst>
      <p:ext uri="{BB962C8B-B14F-4D97-AF65-F5344CB8AC3E}">
        <p14:creationId xmlns:p14="http://schemas.microsoft.com/office/powerpoint/2010/main" val="3340186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7C213C-7811-05EE-D531-CDCE914BCF4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EEAEE56-ADD5-AB53-0176-AB89541F52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1B6CFC-11BA-78EB-11AF-9BE0D2241D1B}"/>
              </a:ext>
            </a:extLst>
          </p:cNvPr>
          <p:cNvSpPr>
            <a:spLocks noGrp="1"/>
          </p:cNvSpPr>
          <p:nvPr>
            <p:ph type="dt" sz="half" idx="10"/>
          </p:nvPr>
        </p:nvSpPr>
        <p:spPr/>
        <p:txBody>
          <a:bodyPr/>
          <a:lstStyle/>
          <a:p>
            <a:fld id="{96B770D6-9FBA-4B0F-9F71-4A08369D6702}" type="datetimeFigureOut">
              <a:rPr lang="en-US" smtClean="0"/>
              <a:t>4/8/2026</a:t>
            </a:fld>
            <a:endParaRPr lang="en-US"/>
          </a:p>
        </p:txBody>
      </p:sp>
      <p:sp>
        <p:nvSpPr>
          <p:cNvPr id="5" name="Footer Placeholder 4">
            <a:extLst>
              <a:ext uri="{FF2B5EF4-FFF2-40B4-BE49-F238E27FC236}">
                <a16:creationId xmlns:a16="http://schemas.microsoft.com/office/drawing/2014/main" id="{B77F3487-73CD-5C0F-56F1-4D0093CA65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5E40CD-0497-41EB-2529-BCFB8028FE94}"/>
              </a:ext>
            </a:extLst>
          </p:cNvPr>
          <p:cNvSpPr>
            <a:spLocks noGrp="1"/>
          </p:cNvSpPr>
          <p:nvPr>
            <p:ph type="sldNum" sz="quarter" idx="12"/>
          </p:nvPr>
        </p:nvSpPr>
        <p:spPr/>
        <p:txBody>
          <a:bodyPr/>
          <a:lstStyle/>
          <a:p>
            <a:fld id="{9C780C7F-DB0F-401B-816A-D26378E733D3}" type="slidenum">
              <a:rPr lang="en-US" smtClean="0"/>
              <a:t>‹#›</a:t>
            </a:fld>
            <a:endParaRPr lang="en-US"/>
          </a:p>
        </p:txBody>
      </p:sp>
    </p:spTree>
    <p:extLst>
      <p:ext uri="{BB962C8B-B14F-4D97-AF65-F5344CB8AC3E}">
        <p14:creationId xmlns:p14="http://schemas.microsoft.com/office/powerpoint/2010/main" val="2167057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964A8A-4D15-25C5-602C-D6865D903B0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56511E3-9AE2-DF3C-EFDA-776D644AD5C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5F6861-0892-531B-9516-A596C04FC868}"/>
              </a:ext>
            </a:extLst>
          </p:cNvPr>
          <p:cNvSpPr>
            <a:spLocks noGrp="1"/>
          </p:cNvSpPr>
          <p:nvPr>
            <p:ph type="dt" sz="half" idx="10"/>
          </p:nvPr>
        </p:nvSpPr>
        <p:spPr/>
        <p:txBody>
          <a:bodyPr/>
          <a:lstStyle/>
          <a:p>
            <a:fld id="{96B770D6-9FBA-4B0F-9F71-4A08369D6702}" type="datetimeFigureOut">
              <a:rPr lang="en-US" smtClean="0"/>
              <a:t>4/8/2026</a:t>
            </a:fld>
            <a:endParaRPr lang="en-US"/>
          </a:p>
        </p:txBody>
      </p:sp>
      <p:sp>
        <p:nvSpPr>
          <p:cNvPr id="5" name="Footer Placeholder 4">
            <a:extLst>
              <a:ext uri="{FF2B5EF4-FFF2-40B4-BE49-F238E27FC236}">
                <a16:creationId xmlns:a16="http://schemas.microsoft.com/office/drawing/2014/main" id="{8EB74843-0F52-F68C-A959-AA755BD64E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F93E08-6B86-7DA8-198A-151678BF47E0}"/>
              </a:ext>
            </a:extLst>
          </p:cNvPr>
          <p:cNvSpPr>
            <a:spLocks noGrp="1"/>
          </p:cNvSpPr>
          <p:nvPr>
            <p:ph type="sldNum" sz="quarter" idx="12"/>
          </p:nvPr>
        </p:nvSpPr>
        <p:spPr/>
        <p:txBody>
          <a:bodyPr/>
          <a:lstStyle/>
          <a:p>
            <a:fld id="{9C780C7F-DB0F-401B-816A-D26378E733D3}" type="slidenum">
              <a:rPr lang="en-US" smtClean="0"/>
              <a:t>‹#›</a:t>
            </a:fld>
            <a:endParaRPr lang="en-US"/>
          </a:p>
        </p:txBody>
      </p:sp>
    </p:spTree>
    <p:extLst>
      <p:ext uri="{BB962C8B-B14F-4D97-AF65-F5344CB8AC3E}">
        <p14:creationId xmlns:p14="http://schemas.microsoft.com/office/powerpoint/2010/main" val="3088656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AC53F-810B-7B54-F316-1F61C8EAD3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6D1F8A-4C6F-044F-70C9-1B0DF5E182F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C37672-317C-D321-E8E8-9A866B350E35}"/>
              </a:ext>
            </a:extLst>
          </p:cNvPr>
          <p:cNvSpPr>
            <a:spLocks noGrp="1"/>
          </p:cNvSpPr>
          <p:nvPr>
            <p:ph type="dt" sz="half" idx="10"/>
          </p:nvPr>
        </p:nvSpPr>
        <p:spPr/>
        <p:txBody>
          <a:bodyPr/>
          <a:lstStyle/>
          <a:p>
            <a:fld id="{96B770D6-9FBA-4B0F-9F71-4A08369D6702}" type="datetimeFigureOut">
              <a:rPr lang="en-US" smtClean="0"/>
              <a:t>4/8/2026</a:t>
            </a:fld>
            <a:endParaRPr lang="en-US"/>
          </a:p>
        </p:txBody>
      </p:sp>
      <p:sp>
        <p:nvSpPr>
          <p:cNvPr id="5" name="Footer Placeholder 4">
            <a:extLst>
              <a:ext uri="{FF2B5EF4-FFF2-40B4-BE49-F238E27FC236}">
                <a16:creationId xmlns:a16="http://schemas.microsoft.com/office/drawing/2014/main" id="{B6399681-1749-845C-B387-C3E0410158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C45847-14FB-20C7-3CA8-54618F0C2D0D}"/>
              </a:ext>
            </a:extLst>
          </p:cNvPr>
          <p:cNvSpPr>
            <a:spLocks noGrp="1"/>
          </p:cNvSpPr>
          <p:nvPr>
            <p:ph type="sldNum" sz="quarter" idx="12"/>
          </p:nvPr>
        </p:nvSpPr>
        <p:spPr/>
        <p:txBody>
          <a:bodyPr/>
          <a:lstStyle/>
          <a:p>
            <a:fld id="{9C780C7F-DB0F-401B-816A-D26378E733D3}" type="slidenum">
              <a:rPr lang="en-US" smtClean="0"/>
              <a:t>‹#›</a:t>
            </a:fld>
            <a:endParaRPr lang="en-US"/>
          </a:p>
        </p:txBody>
      </p:sp>
    </p:spTree>
    <p:extLst>
      <p:ext uri="{BB962C8B-B14F-4D97-AF65-F5344CB8AC3E}">
        <p14:creationId xmlns:p14="http://schemas.microsoft.com/office/powerpoint/2010/main" val="3350040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CB89B-B23C-C7A1-78C7-0DCD2606367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BE8034E-4AF2-A6A7-F647-F7A2D8275BB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A39FBB3-C560-B322-3EC8-113685012528}"/>
              </a:ext>
            </a:extLst>
          </p:cNvPr>
          <p:cNvSpPr>
            <a:spLocks noGrp="1"/>
          </p:cNvSpPr>
          <p:nvPr>
            <p:ph type="dt" sz="half" idx="10"/>
          </p:nvPr>
        </p:nvSpPr>
        <p:spPr/>
        <p:txBody>
          <a:bodyPr/>
          <a:lstStyle/>
          <a:p>
            <a:fld id="{96B770D6-9FBA-4B0F-9F71-4A08369D6702}" type="datetimeFigureOut">
              <a:rPr lang="en-US" smtClean="0"/>
              <a:t>4/8/2026</a:t>
            </a:fld>
            <a:endParaRPr lang="en-US"/>
          </a:p>
        </p:txBody>
      </p:sp>
      <p:sp>
        <p:nvSpPr>
          <p:cNvPr id="5" name="Footer Placeholder 4">
            <a:extLst>
              <a:ext uri="{FF2B5EF4-FFF2-40B4-BE49-F238E27FC236}">
                <a16:creationId xmlns:a16="http://schemas.microsoft.com/office/drawing/2014/main" id="{05B9A1B2-23CF-7800-BCA5-A8EE3E008C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C30C06-899F-2B9E-A1D1-202BFD8B8C98}"/>
              </a:ext>
            </a:extLst>
          </p:cNvPr>
          <p:cNvSpPr>
            <a:spLocks noGrp="1"/>
          </p:cNvSpPr>
          <p:nvPr>
            <p:ph type="sldNum" sz="quarter" idx="12"/>
          </p:nvPr>
        </p:nvSpPr>
        <p:spPr/>
        <p:txBody>
          <a:bodyPr/>
          <a:lstStyle/>
          <a:p>
            <a:fld id="{9C780C7F-DB0F-401B-816A-D26378E733D3}" type="slidenum">
              <a:rPr lang="en-US" smtClean="0"/>
              <a:t>‹#›</a:t>
            </a:fld>
            <a:endParaRPr lang="en-US"/>
          </a:p>
        </p:txBody>
      </p:sp>
    </p:spTree>
    <p:extLst>
      <p:ext uri="{BB962C8B-B14F-4D97-AF65-F5344CB8AC3E}">
        <p14:creationId xmlns:p14="http://schemas.microsoft.com/office/powerpoint/2010/main" val="1048344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16BB5-57FD-6B39-7CE2-755B16856FA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E33A807-7E35-3A87-6EA0-F90B8866B3D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53D41E8-0F0C-B25C-27FD-6726CA8AF76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B8218A5-2C0C-D32A-7CE9-E53B590FC130}"/>
              </a:ext>
            </a:extLst>
          </p:cNvPr>
          <p:cNvSpPr>
            <a:spLocks noGrp="1"/>
          </p:cNvSpPr>
          <p:nvPr>
            <p:ph type="dt" sz="half" idx="10"/>
          </p:nvPr>
        </p:nvSpPr>
        <p:spPr/>
        <p:txBody>
          <a:bodyPr/>
          <a:lstStyle/>
          <a:p>
            <a:fld id="{96B770D6-9FBA-4B0F-9F71-4A08369D6702}" type="datetimeFigureOut">
              <a:rPr lang="en-US" smtClean="0"/>
              <a:t>4/8/2026</a:t>
            </a:fld>
            <a:endParaRPr lang="en-US"/>
          </a:p>
        </p:txBody>
      </p:sp>
      <p:sp>
        <p:nvSpPr>
          <p:cNvPr id="6" name="Footer Placeholder 5">
            <a:extLst>
              <a:ext uri="{FF2B5EF4-FFF2-40B4-BE49-F238E27FC236}">
                <a16:creationId xmlns:a16="http://schemas.microsoft.com/office/drawing/2014/main" id="{959B3767-AC9A-0ACB-5AA4-6206BE198D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B6A8E9-BCCC-970F-2958-CB8D5FFF1DD6}"/>
              </a:ext>
            </a:extLst>
          </p:cNvPr>
          <p:cNvSpPr>
            <a:spLocks noGrp="1"/>
          </p:cNvSpPr>
          <p:nvPr>
            <p:ph type="sldNum" sz="quarter" idx="12"/>
          </p:nvPr>
        </p:nvSpPr>
        <p:spPr/>
        <p:txBody>
          <a:bodyPr/>
          <a:lstStyle/>
          <a:p>
            <a:fld id="{9C780C7F-DB0F-401B-816A-D26378E733D3}" type="slidenum">
              <a:rPr lang="en-US" smtClean="0"/>
              <a:t>‹#›</a:t>
            </a:fld>
            <a:endParaRPr lang="en-US"/>
          </a:p>
        </p:txBody>
      </p:sp>
    </p:spTree>
    <p:extLst>
      <p:ext uri="{BB962C8B-B14F-4D97-AF65-F5344CB8AC3E}">
        <p14:creationId xmlns:p14="http://schemas.microsoft.com/office/powerpoint/2010/main" val="1911123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F8435-618F-9831-1193-C668DD1C4B0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2372458-2E80-AE53-7B06-BB577198719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37A4EE5-0DAB-ECE5-6E4A-F765C829FCD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8F52B7F-7366-653D-0BB8-8D11B098AD4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C44AE17-090D-0874-935F-AC30E69C12C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6415703-4345-12FD-CFB2-2320FF3E33E0}"/>
              </a:ext>
            </a:extLst>
          </p:cNvPr>
          <p:cNvSpPr>
            <a:spLocks noGrp="1"/>
          </p:cNvSpPr>
          <p:nvPr>
            <p:ph type="dt" sz="half" idx="10"/>
          </p:nvPr>
        </p:nvSpPr>
        <p:spPr/>
        <p:txBody>
          <a:bodyPr/>
          <a:lstStyle/>
          <a:p>
            <a:fld id="{96B770D6-9FBA-4B0F-9F71-4A08369D6702}" type="datetimeFigureOut">
              <a:rPr lang="en-US" smtClean="0"/>
              <a:t>4/8/2026</a:t>
            </a:fld>
            <a:endParaRPr lang="en-US"/>
          </a:p>
        </p:txBody>
      </p:sp>
      <p:sp>
        <p:nvSpPr>
          <p:cNvPr id="8" name="Footer Placeholder 7">
            <a:extLst>
              <a:ext uri="{FF2B5EF4-FFF2-40B4-BE49-F238E27FC236}">
                <a16:creationId xmlns:a16="http://schemas.microsoft.com/office/drawing/2014/main" id="{D71CE5AC-BA6C-F2EB-574D-1473719096D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A649259-1AA5-E5F3-654C-13E531CD87D6}"/>
              </a:ext>
            </a:extLst>
          </p:cNvPr>
          <p:cNvSpPr>
            <a:spLocks noGrp="1"/>
          </p:cNvSpPr>
          <p:nvPr>
            <p:ph type="sldNum" sz="quarter" idx="12"/>
          </p:nvPr>
        </p:nvSpPr>
        <p:spPr/>
        <p:txBody>
          <a:bodyPr/>
          <a:lstStyle/>
          <a:p>
            <a:fld id="{9C780C7F-DB0F-401B-816A-D26378E733D3}" type="slidenum">
              <a:rPr lang="en-US" smtClean="0"/>
              <a:t>‹#›</a:t>
            </a:fld>
            <a:endParaRPr lang="en-US"/>
          </a:p>
        </p:txBody>
      </p:sp>
    </p:spTree>
    <p:extLst>
      <p:ext uri="{BB962C8B-B14F-4D97-AF65-F5344CB8AC3E}">
        <p14:creationId xmlns:p14="http://schemas.microsoft.com/office/powerpoint/2010/main" val="41666160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A52B6-D547-5CA1-3AEC-B82F9DDA57D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E9911E6-1456-8FAD-48A1-7479C4DB3ECD}"/>
              </a:ext>
            </a:extLst>
          </p:cNvPr>
          <p:cNvSpPr>
            <a:spLocks noGrp="1"/>
          </p:cNvSpPr>
          <p:nvPr>
            <p:ph type="dt" sz="half" idx="10"/>
          </p:nvPr>
        </p:nvSpPr>
        <p:spPr/>
        <p:txBody>
          <a:bodyPr/>
          <a:lstStyle/>
          <a:p>
            <a:fld id="{96B770D6-9FBA-4B0F-9F71-4A08369D6702}" type="datetimeFigureOut">
              <a:rPr lang="en-US" smtClean="0"/>
              <a:t>4/8/2026</a:t>
            </a:fld>
            <a:endParaRPr lang="en-US"/>
          </a:p>
        </p:txBody>
      </p:sp>
      <p:sp>
        <p:nvSpPr>
          <p:cNvPr id="4" name="Footer Placeholder 3">
            <a:extLst>
              <a:ext uri="{FF2B5EF4-FFF2-40B4-BE49-F238E27FC236}">
                <a16:creationId xmlns:a16="http://schemas.microsoft.com/office/drawing/2014/main" id="{7A7FB33C-7833-1BAE-F10B-C055701E678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2A09053-A3FD-FE7A-032F-C1EF16569572}"/>
              </a:ext>
            </a:extLst>
          </p:cNvPr>
          <p:cNvSpPr>
            <a:spLocks noGrp="1"/>
          </p:cNvSpPr>
          <p:nvPr>
            <p:ph type="sldNum" sz="quarter" idx="12"/>
          </p:nvPr>
        </p:nvSpPr>
        <p:spPr/>
        <p:txBody>
          <a:bodyPr/>
          <a:lstStyle/>
          <a:p>
            <a:fld id="{9C780C7F-DB0F-401B-816A-D26378E733D3}" type="slidenum">
              <a:rPr lang="en-US" smtClean="0"/>
              <a:t>‹#›</a:t>
            </a:fld>
            <a:endParaRPr lang="en-US"/>
          </a:p>
        </p:txBody>
      </p:sp>
    </p:spTree>
    <p:extLst>
      <p:ext uri="{BB962C8B-B14F-4D97-AF65-F5344CB8AC3E}">
        <p14:creationId xmlns:p14="http://schemas.microsoft.com/office/powerpoint/2010/main" val="2780054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B89F70-E6D7-6C7A-DAF7-DB915B1B37F9}"/>
              </a:ext>
            </a:extLst>
          </p:cNvPr>
          <p:cNvSpPr>
            <a:spLocks noGrp="1"/>
          </p:cNvSpPr>
          <p:nvPr>
            <p:ph type="dt" sz="half" idx="10"/>
          </p:nvPr>
        </p:nvSpPr>
        <p:spPr/>
        <p:txBody>
          <a:bodyPr/>
          <a:lstStyle/>
          <a:p>
            <a:fld id="{96B770D6-9FBA-4B0F-9F71-4A08369D6702}" type="datetimeFigureOut">
              <a:rPr lang="en-US" smtClean="0"/>
              <a:t>4/8/2026</a:t>
            </a:fld>
            <a:endParaRPr lang="en-US"/>
          </a:p>
        </p:txBody>
      </p:sp>
      <p:sp>
        <p:nvSpPr>
          <p:cNvPr id="3" name="Footer Placeholder 2">
            <a:extLst>
              <a:ext uri="{FF2B5EF4-FFF2-40B4-BE49-F238E27FC236}">
                <a16:creationId xmlns:a16="http://schemas.microsoft.com/office/drawing/2014/main" id="{A9BA291F-0816-A553-0E36-8D11724D023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FCE754F-BAC5-65B2-E2C7-061ED8A3E1D8}"/>
              </a:ext>
            </a:extLst>
          </p:cNvPr>
          <p:cNvSpPr>
            <a:spLocks noGrp="1"/>
          </p:cNvSpPr>
          <p:nvPr>
            <p:ph type="sldNum" sz="quarter" idx="12"/>
          </p:nvPr>
        </p:nvSpPr>
        <p:spPr/>
        <p:txBody>
          <a:bodyPr/>
          <a:lstStyle/>
          <a:p>
            <a:fld id="{9C780C7F-DB0F-401B-816A-D26378E733D3}" type="slidenum">
              <a:rPr lang="en-US" smtClean="0"/>
              <a:t>‹#›</a:t>
            </a:fld>
            <a:endParaRPr lang="en-US"/>
          </a:p>
        </p:txBody>
      </p:sp>
    </p:spTree>
    <p:extLst>
      <p:ext uri="{BB962C8B-B14F-4D97-AF65-F5344CB8AC3E}">
        <p14:creationId xmlns:p14="http://schemas.microsoft.com/office/powerpoint/2010/main" val="1375765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11F879-9367-19D7-393A-B42835C4A8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E77B552-3832-18A1-39E0-2808E20D4D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409ADAD-99F1-F95A-F38D-FAE70BE335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5FCD24-B08D-FD75-C6E4-31B7F271EBA3}"/>
              </a:ext>
            </a:extLst>
          </p:cNvPr>
          <p:cNvSpPr>
            <a:spLocks noGrp="1"/>
          </p:cNvSpPr>
          <p:nvPr>
            <p:ph type="dt" sz="half" idx="10"/>
          </p:nvPr>
        </p:nvSpPr>
        <p:spPr/>
        <p:txBody>
          <a:bodyPr/>
          <a:lstStyle/>
          <a:p>
            <a:fld id="{96B770D6-9FBA-4B0F-9F71-4A08369D6702}" type="datetimeFigureOut">
              <a:rPr lang="en-US" smtClean="0"/>
              <a:t>4/8/2026</a:t>
            </a:fld>
            <a:endParaRPr lang="en-US"/>
          </a:p>
        </p:txBody>
      </p:sp>
      <p:sp>
        <p:nvSpPr>
          <p:cNvPr id="6" name="Footer Placeholder 5">
            <a:extLst>
              <a:ext uri="{FF2B5EF4-FFF2-40B4-BE49-F238E27FC236}">
                <a16:creationId xmlns:a16="http://schemas.microsoft.com/office/drawing/2014/main" id="{31974AA5-4A23-669D-D221-E0DA7BF1D1E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CEF48F8-EBF1-8123-B339-12847A116C8B}"/>
              </a:ext>
            </a:extLst>
          </p:cNvPr>
          <p:cNvSpPr>
            <a:spLocks noGrp="1"/>
          </p:cNvSpPr>
          <p:nvPr>
            <p:ph type="sldNum" sz="quarter" idx="12"/>
          </p:nvPr>
        </p:nvSpPr>
        <p:spPr/>
        <p:txBody>
          <a:bodyPr/>
          <a:lstStyle/>
          <a:p>
            <a:fld id="{9C780C7F-DB0F-401B-816A-D26378E733D3}" type="slidenum">
              <a:rPr lang="en-US" smtClean="0"/>
              <a:t>‹#›</a:t>
            </a:fld>
            <a:endParaRPr lang="en-US"/>
          </a:p>
        </p:txBody>
      </p:sp>
    </p:spTree>
    <p:extLst>
      <p:ext uri="{BB962C8B-B14F-4D97-AF65-F5344CB8AC3E}">
        <p14:creationId xmlns:p14="http://schemas.microsoft.com/office/powerpoint/2010/main" val="1778543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576C6-F3A0-F029-E4EE-F9594EEF5B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91539D6-AE59-074C-F00F-D3DE86A1EE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E3323-4D63-C4CB-E7EF-3597158663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9E95A6-CBC8-4813-56FC-B223D63AACDD}"/>
              </a:ext>
            </a:extLst>
          </p:cNvPr>
          <p:cNvSpPr>
            <a:spLocks noGrp="1"/>
          </p:cNvSpPr>
          <p:nvPr>
            <p:ph type="dt" sz="half" idx="10"/>
          </p:nvPr>
        </p:nvSpPr>
        <p:spPr/>
        <p:txBody>
          <a:bodyPr/>
          <a:lstStyle/>
          <a:p>
            <a:fld id="{96B770D6-9FBA-4B0F-9F71-4A08369D6702}" type="datetimeFigureOut">
              <a:rPr lang="en-US" smtClean="0"/>
              <a:t>4/8/2026</a:t>
            </a:fld>
            <a:endParaRPr lang="en-US"/>
          </a:p>
        </p:txBody>
      </p:sp>
      <p:sp>
        <p:nvSpPr>
          <p:cNvPr id="6" name="Footer Placeholder 5">
            <a:extLst>
              <a:ext uri="{FF2B5EF4-FFF2-40B4-BE49-F238E27FC236}">
                <a16:creationId xmlns:a16="http://schemas.microsoft.com/office/drawing/2014/main" id="{B447BE99-00C7-F216-8B79-0D69F7F2727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E2004A-2FFB-9EF4-B0F1-1DE3178CAF31}"/>
              </a:ext>
            </a:extLst>
          </p:cNvPr>
          <p:cNvSpPr>
            <a:spLocks noGrp="1"/>
          </p:cNvSpPr>
          <p:nvPr>
            <p:ph type="sldNum" sz="quarter" idx="12"/>
          </p:nvPr>
        </p:nvSpPr>
        <p:spPr/>
        <p:txBody>
          <a:bodyPr/>
          <a:lstStyle/>
          <a:p>
            <a:fld id="{9C780C7F-DB0F-401B-816A-D26378E733D3}" type="slidenum">
              <a:rPr lang="en-US" smtClean="0"/>
              <a:t>‹#›</a:t>
            </a:fld>
            <a:endParaRPr lang="en-US"/>
          </a:p>
        </p:txBody>
      </p:sp>
    </p:spTree>
    <p:extLst>
      <p:ext uri="{BB962C8B-B14F-4D97-AF65-F5344CB8AC3E}">
        <p14:creationId xmlns:p14="http://schemas.microsoft.com/office/powerpoint/2010/main" val="803208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BE028A-ADF4-22DD-4A4E-97F7CC4D77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12B9CF-062D-BCA0-B432-02406C92CB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078EF3-6E67-B214-7834-1E7FECB2F4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6B770D6-9FBA-4B0F-9F71-4A08369D6702}" type="datetimeFigureOut">
              <a:rPr lang="en-US" smtClean="0"/>
              <a:t>4/8/2026</a:t>
            </a:fld>
            <a:endParaRPr lang="en-US"/>
          </a:p>
        </p:txBody>
      </p:sp>
      <p:sp>
        <p:nvSpPr>
          <p:cNvPr id="5" name="Footer Placeholder 4">
            <a:extLst>
              <a:ext uri="{FF2B5EF4-FFF2-40B4-BE49-F238E27FC236}">
                <a16:creationId xmlns:a16="http://schemas.microsoft.com/office/drawing/2014/main" id="{C8691EFF-B694-8EF5-6512-F6364A44FD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55867DA-E641-AAA6-F4E9-BC09B2B62B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C780C7F-DB0F-401B-816A-D26378E733D3}" type="slidenum">
              <a:rPr lang="en-US" smtClean="0"/>
              <a:t>‹#›</a:t>
            </a:fld>
            <a:endParaRPr lang="en-US"/>
          </a:p>
        </p:txBody>
      </p:sp>
    </p:spTree>
    <p:extLst>
      <p:ext uri="{BB962C8B-B14F-4D97-AF65-F5344CB8AC3E}">
        <p14:creationId xmlns:p14="http://schemas.microsoft.com/office/powerpoint/2010/main" val="21655071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6310E-30B6-C339-3AB1-5A3FD9E89E2A}"/>
              </a:ext>
            </a:extLst>
          </p:cNvPr>
          <p:cNvSpPr>
            <a:spLocks noGrp="1"/>
          </p:cNvSpPr>
          <p:nvPr>
            <p:ph type="ctrTitle"/>
          </p:nvPr>
        </p:nvSpPr>
        <p:spPr/>
        <p:txBody>
          <a:bodyPr>
            <a:normAutofit/>
          </a:bodyPr>
          <a:lstStyle/>
          <a:p>
            <a:r>
              <a:rPr lang="en-US" sz="5400" dirty="0"/>
              <a:t>Preparing for a Successful Formal Observation</a:t>
            </a:r>
          </a:p>
        </p:txBody>
      </p:sp>
      <p:sp>
        <p:nvSpPr>
          <p:cNvPr id="3" name="Subtitle 2">
            <a:extLst>
              <a:ext uri="{FF2B5EF4-FFF2-40B4-BE49-F238E27FC236}">
                <a16:creationId xmlns:a16="http://schemas.microsoft.com/office/drawing/2014/main" id="{21D91CDD-36B3-551A-A32E-DF725796F1AD}"/>
              </a:ext>
            </a:extLst>
          </p:cNvPr>
          <p:cNvSpPr>
            <a:spLocks noGrp="1"/>
          </p:cNvSpPr>
          <p:nvPr>
            <p:ph type="subTitle" idx="1"/>
          </p:nvPr>
        </p:nvSpPr>
        <p:spPr>
          <a:xfrm>
            <a:off x="1524000" y="3716338"/>
            <a:ext cx="9144000" cy="1655762"/>
          </a:xfrm>
        </p:spPr>
        <p:txBody>
          <a:bodyPr/>
          <a:lstStyle/>
          <a:p>
            <a:r>
              <a:rPr lang="en-US" dirty="0"/>
              <a:t>Connecticut Education Association</a:t>
            </a:r>
          </a:p>
          <a:p>
            <a:r>
              <a:rPr lang="en-US" dirty="0"/>
              <a:t>Department of Policy, Research &amp; Government Relations</a:t>
            </a:r>
          </a:p>
          <a:p>
            <a:r>
              <a:rPr lang="en-US" dirty="0"/>
              <a:t>Kate Field, Teacher Development Specialist</a:t>
            </a:r>
          </a:p>
        </p:txBody>
      </p:sp>
      <p:pic>
        <p:nvPicPr>
          <p:cNvPr id="4" name="Picture 3" descr="A red apple with a black background&#10;&#10;Description automatically generated">
            <a:extLst>
              <a:ext uri="{FF2B5EF4-FFF2-40B4-BE49-F238E27FC236}">
                <a16:creationId xmlns:a16="http://schemas.microsoft.com/office/drawing/2014/main" id="{8602229D-991D-8687-CD8E-E699A22D3E02}"/>
              </a:ext>
            </a:extLst>
          </p:cNvPr>
          <p:cNvPicPr>
            <a:picLocks noChangeAspect="1"/>
          </p:cNvPicPr>
          <p:nvPr/>
        </p:nvPicPr>
        <p:blipFill>
          <a:blip r:embed="rId2"/>
          <a:stretch>
            <a:fillRect/>
          </a:stretch>
        </p:blipFill>
        <p:spPr>
          <a:xfrm>
            <a:off x="11029055" y="130629"/>
            <a:ext cx="1034357" cy="840922"/>
          </a:xfrm>
          <a:prstGeom prst="rect">
            <a:avLst/>
          </a:prstGeom>
        </p:spPr>
      </p:pic>
    </p:spTree>
    <p:extLst>
      <p:ext uri="{BB962C8B-B14F-4D97-AF65-F5344CB8AC3E}">
        <p14:creationId xmlns:p14="http://schemas.microsoft.com/office/powerpoint/2010/main" val="3851878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0DF92-C268-40E1-8816-3F0C0A0A2225}"/>
              </a:ext>
            </a:extLst>
          </p:cNvPr>
          <p:cNvSpPr>
            <a:spLocks noGrp="1"/>
          </p:cNvSpPr>
          <p:nvPr>
            <p:ph type="title"/>
          </p:nvPr>
        </p:nvSpPr>
        <p:spPr/>
        <p:txBody>
          <a:bodyPr/>
          <a:lstStyle/>
          <a:p>
            <a:r>
              <a:rPr lang="en-US" dirty="0"/>
              <a:t>Step 1: The Lesson Plan &amp; Pre-Conference</a:t>
            </a:r>
          </a:p>
        </p:txBody>
      </p:sp>
      <p:sp>
        <p:nvSpPr>
          <p:cNvPr id="3" name="Content Placeholder 2">
            <a:extLst>
              <a:ext uri="{FF2B5EF4-FFF2-40B4-BE49-F238E27FC236}">
                <a16:creationId xmlns:a16="http://schemas.microsoft.com/office/drawing/2014/main" id="{D616B3B3-9E48-2D3F-B97E-59E79CB27F78}"/>
              </a:ext>
            </a:extLst>
          </p:cNvPr>
          <p:cNvSpPr>
            <a:spLocks noGrp="1"/>
          </p:cNvSpPr>
          <p:nvPr>
            <p:ph idx="1"/>
          </p:nvPr>
        </p:nvSpPr>
        <p:spPr/>
        <p:txBody>
          <a:bodyPr>
            <a:normAutofit fontScale="85000" lnSpcReduction="20000"/>
          </a:bodyPr>
          <a:lstStyle/>
          <a:p>
            <a:r>
              <a:rPr lang="en-US" dirty="0"/>
              <a:t>Schedule a pre-conference with your evaluator even if it’s not required.  Be sure to submit a written lesson plan for their review in addition to the required form(s). Use parenthetical references right on the lesson plan to show the domains and indicators of the observation rubric that your lesson will cover. </a:t>
            </a:r>
          </a:p>
          <a:p>
            <a:r>
              <a:rPr lang="en-US" dirty="0"/>
              <a:t>Make certain the learning objective is clearly stated, and the activities and assessments are clearly aligned to that objective.</a:t>
            </a:r>
          </a:p>
          <a:p>
            <a:r>
              <a:rPr lang="en-US" dirty="0"/>
              <a:t>Ask for feedback on the lesson plan so you can make necessary adjustments to it prior to the scheduled observation. Consider getting input from a mentor or trusted colleague as needed.</a:t>
            </a:r>
          </a:p>
          <a:p>
            <a:r>
              <a:rPr lang="en-US" dirty="0"/>
              <a:t>Be sure to plan for at least one formative assessment or quick check for understanding and clearly cite the </a:t>
            </a:r>
            <a:r>
              <a:rPr lang="en-US"/>
              <a:t>appropriate indicator. </a:t>
            </a:r>
            <a:r>
              <a:rPr lang="en-US" dirty="0"/>
              <a:t>Your evaluator will want to know you plan to assess students and adjust your instruction based on the results.</a:t>
            </a:r>
          </a:p>
          <a:p>
            <a:r>
              <a:rPr lang="en-US" dirty="0"/>
              <a:t>Be sure to thank your evaluator for their guidance.</a:t>
            </a:r>
          </a:p>
        </p:txBody>
      </p:sp>
    </p:spTree>
    <p:extLst>
      <p:ext uri="{BB962C8B-B14F-4D97-AF65-F5344CB8AC3E}">
        <p14:creationId xmlns:p14="http://schemas.microsoft.com/office/powerpoint/2010/main" val="2587336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745BDA-7A05-6D98-A898-D8DDB425F82E}"/>
              </a:ext>
            </a:extLst>
          </p:cNvPr>
          <p:cNvSpPr>
            <a:spLocks noGrp="1"/>
          </p:cNvSpPr>
          <p:nvPr>
            <p:ph type="title"/>
          </p:nvPr>
        </p:nvSpPr>
        <p:spPr/>
        <p:txBody>
          <a:bodyPr/>
          <a:lstStyle/>
          <a:p>
            <a:r>
              <a:rPr lang="en-US" dirty="0"/>
              <a:t>Step 2: The Lesson</a:t>
            </a:r>
          </a:p>
        </p:txBody>
      </p:sp>
      <p:sp>
        <p:nvSpPr>
          <p:cNvPr id="3" name="Content Placeholder 2">
            <a:extLst>
              <a:ext uri="{FF2B5EF4-FFF2-40B4-BE49-F238E27FC236}">
                <a16:creationId xmlns:a16="http://schemas.microsoft.com/office/drawing/2014/main" id="{9D0634A5-94CF-52BD-B149-069962806BFD}"/>
              </a:ext>
            </a:extLst>
          </p:cNvPr>
          <p:cNvSpPr>
            <a:spLocks noGrp="1"/>
          </p:cNvSpPr>
          <p:nvPr>
            <p:ph idx="1"/>
          </p:nvPr>
        </p:nvSpPr>
        <p:spPr>
          <a:xfrm>
            <a:off x="838200" y="1523999"/>
            <a:ext cx="10515600" cy="4968875"/>
          </a:xfrm>
        </p:spPr>
        <p:txBody>
          <a:bodyPr>
            <a:normAutofit fontScale="47500" lnSpcReduction="20000"/>
          </a:bodyPr>
          <a:lstStyle/>
          <a:p>
            <a:r>
              <a:rPr lang="en-US" sz="4400" dirty="0"/>
              <a:t>Make sure the lesson objective is clear to both students and your evaluator at the start of the lesson. Then revisit this objective as part of the lesson closure or exit ticket activity.</a:t>
            </a:r>
          </a:p>
          <a:p>
            <a:r>
              <a:rPr lang="en-US" sz="4400" dirty="0"/>
              <a:t>Show you have a positive, respective classroom atmosphere—use student names, affirm effort and participation rather than correctness, normalize mistakes as part of learning. </a:t>
            </a:r>
          </a:p>
          <a:p>
            <a:r>
              <a:rPr lang="en-US" sz="4400" dirty="0"/>
              <a:t>Actively engage students and avoid long stretches of direct instruction. Incorporate strategies like think-pair-share, turn &amp; talk, four corners, quick writes. </a:t>
            </a:r>
          </a:p>
          <a:p>
            <a:r>
              <a:rPr lang="en-US" sz="4400" dirty="0"/>
              <a:t>Use strategic questioning that includes a mix of recall, application, and higher order thinking. Be prepared with questions like, “Why do you think that?” and “Who can expand on that idea?” </a:t>
            </a:r>
          </a:p>
          <a:p>
            <a:r>
              <a:rPr lang="en-US" sz="4400" dirty="0"/>
              <a:t>To maximize participation, utilize questioning strategies like, “Pause, Pounce, Bounce,” “Popcorn,” or “Whip Around.”</a:t>
            </a:r>
          </a:p>
          <a:p>
            <a:r>
              <a:rPr lang="en-US" sz="4400" dirty="0"/>
              <a:t>Focus on smooth transitions between activities and lesson segments by having materials ready and accessible. Ensure directions and provided in writing and verbally.</a:t>
            </a:r>
          </a:p>
          <a:p>
            <a:r>
              <a:rPr lang="en-US" sz="4400" dirty="0"/>
              <a:t>Be prepared for something that may not go well or as planned and have a back-up activity planned in case you need it.</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592116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8FE78B-41D4-237E-836B-688922B7972E}"/>
              </a:ext>
            </a:extLst>
          </p:cNvPr>
          <p:cNvSpPr>
            <a:spLocks noGrp="1"/>
          </p:cNvSpPr>
          <p:nvPr>
            <p:ph type="title"/>
          </p:nvPr>
        </p:nvSpPr>
        <p:spPr/>
        <p:txBody>
          <a:bodyPr/>
          <a:lstStyle/>
          <a:p>
            <a:r>
              <a:rPr lang="en-US" dirty="0"/>
              <a:t>Step 3: After the Lesson</a:t>
            </a:r>
          </a:p>
        </p:txBody>
      </p:sp>
      <p:sp>
        <p:nvSpPr>
          <p:cNvPr id="3" name="Content Placeholder 2">
            <a:extLst>
              <a:ext uri="{FF2B5EF4-FFF2-40B4-BE49-F238E27FC236}">
                <a16:creationId xmlns:a16="http://schemas.microsoft.com/office/drawing/2014/main" id="{2921D1ED-BE98-C326-754C-37594DB33A57}"/>
              </a:ext>
            </a:extLst>
          </p:cNvPr>
          <p:cNvSpPr>
            <a:spLocks noGrp="1"/>
          </p:cNvSpPr>
          <p:nvPr>
            <p:ph idx="1"/>
          </p:nvPr>
        </p:nvSpPr>
        <p:spPr/>
        <p:txBody>
          <a:bodyPr>
            <a:normAutofit fontScale="85000" lnSpcReduction="10000"/>
          </a:bodyPr>
          <a:lstStyle/>
          <a:p>
            <a:r>
              <a:rPr lang="en-US" dirty="0"/>
              <a:t>Be ready to explain your decision-making.</a:t>
            </a:r>
          </a:p>
          <a:p>
            <a:r>
              <a:rPr lang="en-US" dirty="0"/>
              <a:t>Why did you choose specific strategies?</a:t>
            </a:r>
          </a:p>
          <a:p>
            <a:r>
              <a:rPr lang="en-US" dirty="0"/>
              <a:t>What data or reasoning guided how you grouped students?</a:t>
            </a:r>
          </a:p>
          <a:p>
            <a:r>
              <a:rPr lang="en-US" dirty="0"/>
              <a:t>How did the formative assessment data you gathered inform your next steps?</a:t>
            </a:r>
          </a:p>
          <a:p>
            <a:r>
              <a:rPr lang="en-US" dirty="0"/>
              <a:t>How do you know if your lesson objective was met for each student?</a:t>
            </a:r>
          </a:p>
          <a:p>
            <a:r>
              <a:rPr lang="en-US" dirty="0"/>
              <a:t>Be prepared to answer what you felt went well and what didn’t go as well.</a:t>
            </a:r>
          </a:p>
          <a:p>
            <a:r>
              <a:rPr lang="en-US" dirty="0"/>
              <a:t>Prepare one or two questions to ask your evaluator.</a:t>
            </a:r>
          </a:p>
          <a:p>
            <a:r>
              <a:rPr lang="en-US" dirty="0"/>
              <a:t>If you have areas your evaluator thinks you need help with, ask for suggestions or </a:t>
            </a:r>
            <a:r>
              <a:rPr lang="en-US"/>
              <a:t>specific guidance.  </a:t>
            </a:r>
            <a:r>
              <a:rPr lang="en-US" dirty="0"/>
              <a:t>Seek out a trusted colleague, mentor, or coach for assistance.</a:t>
            </a:r>
          </a:p>
          <a:p>
            <a:r>
              <a:rPr lang="en-US" dirty="0"/>
              <a:t>Thank your evaluator for their feedback and expertise.</a:t>
            </a:r>
          </a:p>
        </p:txBody>
      </p:sp>
    </p:spTree>
    <p:extLst>
      <p:ext uri="{BB962C8B-B14F-4D97-AF65-F5344CB8AC3E}">
        <p14:creationId xmlns:p14="http://schemas.microsoft.com/office/powerpoint/2010/main" val="3003893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70C96-0765-937C-5572-3150184DF171}"/>
              </a:ext>
            </a:extLst>
          </p:cNvPr>
          <p:cNvSpPr>
            <a:spLocks noGrp="1"/>
          </p:cNvSpPr>
          <p:nvPr>
            <p:ph type="title"/>
          </p:nvPr>
        </p:nvSpPr>
        <p:spPr/>
        <p:txBody>
          <a:bodyPr/>
          <a:lstStyle/>
          <a:p>
            <a:r>
              <a:rPr lang="en-US" dirty="0"/>
              <a:t>Quick Checklist</a:t>
            </a:r>
          </a:p>
        </p:txBody>
      </p:sp>
      <p:sp>
        <p:nvSpPr>
          <p:cNvPr id="3" name="Content Placeholder 2">
            <a:extLst>
              <a:ext uri="{FF2B5EF4-FFF2-40B4-BE49-F238E27FC236}">
                <a16:creationId xmlns:a16="http://schemas.microsoft.com/office/drawing/2014/main" id="{D9AB3318-B3BF-0960-3AA8-EAAE63467F18}"/>
              </a:ext>
            </a:extLst>
          </p:cNvPr>
          <p:cNvSpPr>
            <a:spLocks noGrp="1"/>
          </p:cNvSpPr>
          <p:nvPr>
            <p:ph idx="1"/>
          </p:nvPr>
        </p:nvSpPr>
        <p:spPr/>
        <p:txBody>
          <a:bodyPr>
            <a:normAutofit fontScale="85000" lnSpcReduction="10000"/>
          </a:bodyPr>
          <a:lstStyle/>
          <a:p>
            <a:r>
              <a:rPr lang="en-US" dirty="0"/>
              <a:t>Is the learning goal clear and visible?</a:t>
            </a:r>
          </a:p>
          <a:p>
            <a:r>
              <a:rPr lang="en-US" dirty="0"/>
              <a:t>Are students doing most of the thinking?</a:t>
            </a:r>
          </a:p>
          <a:p>
            <a:r>
              <a:rPr lang="en-US" dirty="0"/>
              <a:t>Do I have at least one formative assessment or check for understanding?</a:t>
            </a:r>
          </a:p>
          <a:p>
            <a:r>
              <a:rPr lang="en-US" dirty="0"/>
              <a:t>Can an observer easily see student learning happening?</a:t>
            </a:r>
          </a:p>
          <a:p>
            <a:r>
              <a:rPr lang="en-US" dirty="0"/>
              <a:t>Is a respectful, positive classroom atmosphere evident?</a:t>
            </a:r>
          </a:p>
          <a:p>
            <a:r>
              <a:rPr lang="en-US" dirty="0"/>
              <a:t>Do I incorporate smooth transitions to reduce lost instructional time?</a:t>
            </a:r>
          </a:p>
          <a:p>
            <a:r>
              <a:rPr lang="en-US" dirty="0"/>
              <a:t>Do I have a back-up plan if an activity does not go as planned?</a:t>
            </a:r>
          </a:p>
          <a:p>
            <a:r>
              <a:rPr lang="en-US" dirty="0"/>
              <a:t>Do I have a closure activity that ties back to the learning objective?</a:t>
            </a:r>
          </a:p>
          <a:p>
            <a:r>
              <a:rPr lang="en-US" dirty="0"/>
              <a:t>Am I prepared to show I am reflective and receptive to feedback?</a:t>
            </a:r>
          </a:p>
          <a:p>
            <a:r>
              <a:rPr lang="en-US" dirty="0"/>
              <a:t>Do I know where to go or who to ask if I need help or additional guidance?</a:t>
            </a:r>
          </a:p>
        </p:txBody>
      </p:sp>
    </p:spTree>
    <p:extLst>
      <p:ext uri="{BB962C8B-B14F-4D97-AF65-F5344CB8AC3E}">
        <p14:creationId xmlns:p14="http://schemas.microsoft.com/office/powerpoint/2010/main" val="15807637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274</TotalTime>
  <Words>644</Words>
  <Application>Microsoft Office PowerPoint</Application>
  <PresentationFormat>Widescreen</PresentationFormat>
  <Paragraphs>41</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Aptos</vt:lpstr>
      <vt:lpstr>Aptos Display</vt:lpstr>
      <vt:lpstr>Arial</vt:lpstr>
      <vt:lpstr>Office Theme</vt:lpstr>
      <vt:lpstr>Preparing for a Successful Formal Observation</vt:lpstr>
      <vt:lpstr>Step 1: The Lesson Plan &amp; Pre-Conference</vt:lpstr>
      <vt:lpstr>Step 2: The Lesson</vt:lpstr>
      <vt:lpstr>Step 3: After the Lesson</vt:lpstr>
      <vt:lpstr>Quick Checklist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Field, Kate (CT)</dc:creator>
  <cp:lastModifiedBy>Field, Kate (CT)</cp:lastModifiedBy>
  <cp:revision>1</cp:revision>
  <dcterms:created xsi:type="dcterms:W3CDTF">2026-04-08T16:15:07Z</dcterms:created>
  <dcterms:modified xsi:type="dcterms:W3CDTF">2026-04-08T20:58:30Z</dcterms:modified>
</cp:coreProperties>
</file>